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mp4" ContentType="video/mp4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5" r:id="rId1"/>
    <p:sldMasterId id="2147483677" r:id="rId2"/>
  </p:sldMasterIdLst>
  <p:notesMasterIdLst>
    <p:notesMasterId r:id="rId47"/>
  </p:notesMasterIdLst>
  <p:sldIdLst>
    <p:sldId id="277" r:id="rId3"/>
    <p:sldId id="256" r:id="rId4"/>
    <p:sldId id="282" r:id="rId5"/>
    <p:sldId id="280" r:id="rId6"/>
    <p:sldId id="288" r:id="rId7"/>
    <p:sldId id="283" r:id="rId8"/>
    <p:sldId id="295" r:id="rId9"/>
    <p:sldId id="296" r:id="rId10"/>
    <p:sldId id="304" r:id="rId11"/>
    <p:sldId id="298" r:id="rId12"/>
    <p:sldId id="299" r:id="rId13"/>
    <p:sldId id="301" r:id="rId14"/>
    <p:sldId id="302" r:id="rId15"/>
    <p:sldId id="287" r:id="rId16"/>
    <p:sldId id="284" r:id="rId17"/>
    <p:sldId id="324" r:id="rId18"/>
    <p:sldId id="328" r:id="rId19"/>
    <p:sldId id="327" r:id="rId20"/>
    <p:sldId id="325" r:id="rId21"/>
    <p:sldId id="326" r:id="rId22"/>
    <p:sldId id="305" r:id="rId23"/>
    <p:sldId id="323" r:id="rId24"/>
    <p:sldId id="332" r:id="rId25"/>
    <p:sldId id="331" r:id="rId26"/>
    <p:sldId id="333" r:id="rId27"/>
    <p:sldId id="334" r:id="rId28"/>
    <p:sldId id="336" r:id="rId29"/>
    <p:sldId id="335" r:id="rId30"/>
    <p:sldId id="337" r:id="rId31"/>
    <p:sldId id="330" r:id="rId32"/>
    <p:sldId id="306" r:id="rId33"/>
    <p:sldId id="285" r:id="rId34"/>
    <p:sldId id="314" r:id="rId35"/>
    <p:sldId id="308" r:id="rId36"/>
    <p:sldId id="316" r:id="rId37"/>
    <p:sldId id="317" r:id="rId38"/>
    <p:sldId id="318" r:id="rId39"/>
    <p:sldId id="319" r:id="rId40"/>
    <p:sldId id="321" r:id="rId41"/>
    <p:sldId id="309" r:id="rId42"/>
    <p:sldId id="322" r:id="rId43"/>
    <p:sldId id="307" r:id="rId44"/>
    <p:sldId id="329" r:id="rId45"/>
    <p:sldId id="286" r:id="rId46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9508C6-1EA6-447F-B879-3859FE1A9EA4}">
  <a:tblStyle styleId="{EB9508C6-1EA6-447F-B879-3859FE1A9EA4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95ADDFAC-7865-4BAC-9A7A-35A869B2E61A}" styleName="Table_1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B93B0F8A-0C79-493F-BCCB-05037B3C4195}" styleName="Table_2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5AC8AE67-3A44-4782-8486-D81E438C9CE2}" styleName="Table_3"/>
  <a:tblStyle styleId="{CFB3E55A-F974-4533-BAD2-2DA7862B74C0}" styleName="Table_4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20"/>
    <p:restoredTop sz="78384"/>
  </p:normalViewPr>
  <p:slideViewPr>
    <p:cSldViewPr snapToGrid="0" snapToObjects="1">
      <p:cViewPr>
        <p:scale>
          <a:sx n="127" d="100"/>
          <a:sy n="127" d="100"/>
        </p:scale>
        <p:origin x="56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4.xml"/><Relationship Id="rId47" Type="http://schemas.openxmlformats.org/officeDocument/2006/relationships/notesMaster" Target="notesMasters/notesMaster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/Relationships>
</file>

<file path=ppt/media/image1.png>
</file>

<file path=ppt/media/image10.png>
</file>

<file path=ppt/media/image11.tiff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760601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ru-RU" dirty="0" smtClean="0"/>
              <a:t>Здравствуйте</a:t>
            </a:r>
            <a:r>
              <a:rPr lang="en-US" dirty="0" smtClean="0"/>
              <a:t>, </a:t>
            </a:r>
            <a:r>
              <a:rPr lang="ru-RU" dirty="0" smtClean="0"/>
              <a:t>меня зовут Сергей Пугачёв</a:t>
            </a:r>
            <a:r>
              <a:rPr lang="en-US" dirty="0" smtClean="0"/>
              <a:t>.</a:t>
            </a:r>
            <a:r>
              <a:rPr lang="en-US" baseline="0" dirty="0" smtClean="0"/>
              <a:t> </a:t>
            </a:r>
            <a:r>
              <a:rPr lang="ru-RU" baseline="0" dirty="0" smtClean="0"/>
              <a:t>И уже год я работаю в компании</a:t>
            </a:r>
            <a:r>
              <a:rPr lang="en-US" baseline="0" dirty="0" smtClean="0"/>
              <a:t> Google. </a:t>
            </a:r>
            <a:r>
              <a:rPr lang="ru-RU" baseline="0" dirty="0" smtClean="0"/>
              <a:t>Я очень рад</a:t>
            </a:r>
            <a:r>
              <a:rPr lang="en-US" baseline="0" dirty="0" smtClean="0"/>
              <a:t>, </a:t>
            </a:r>
            <a:r>
              <a:rPr lang="ru-RU" baseline="0" dirty="0" smtClean="0"/>
              <a:t>что меня позвали выступить на этой конференции</a:t>
            </a:r>
            <a:r>
              <a:rPr lang="en-US" baseline="0" dirty="0" smtClean="0"/>
              <a:t>. </a:t>
            </a:r>
            <a:r>
              <a:rPr lang="ru-RU" baseline="0" dirty="0" smtClean="0"/>
              <a:t>Быть может это как-то связано с тем</a:t>
            </a:r>
            <a:r>
              <a:rPr lang="en-US" baseline="0" dirty="0" smtClean="0"/>
              <a:t>, </a:t>
            </a:r>
            <a:r>
              <a:rPr lang="ru-RU" baseline="0" dirty="0" smtClean="0"/>
              <a:t>что до </a:t>
            </a:r>
            <a:r>
              <a:rPr lang="en-US" baseline="0" dirty="0" smtClean="0"/>
              <a:t>Google </a:t>
            </a:r>
            <a:r>
              <a:rPr lang="ru-RU" baseline="0" dirty="0" smtClean="0"/>
              <a:t>я более четырёх лет проработал в компании </a:t>
            </a:r>
            <a:r>
              <a:rPr lang="en-US" baseline="0" dirty="0" smtClean="0"/>
              <a:t>Microsoft. </a:t>
            </a:r>
            <a:r>
              <a:rPr lang="ru-RU" baseline="0" dirty="0" smtClean="0"/>
              <a:t>Или не связано</a:t>
            </a:r>
            <a:r>
              <a:rPr lang="en-US" baseline="0" dirty="0" smtClean="0"/>
              <a:t>, </a:t>
            </a:r>
            <a:r>
              <a:rPr lang="ru-RU" baseline="0" dirty="0" smtClean="0"/>
              <a:t>не знаю</a:t>
            </a:r>
            <a:r>
              <a:rPr lang="en-US" baseline="0" dirty="0" smtClean="0"/>
              <a:t>. </a:t>
            </a:r>
          </a:p>
          <a:p>
            <a:pPr>
              <a:spcBef>
                <a:spcPts val="0"/>
              </a:spcBef>
              <a:buNone/>
            </a:pPr>
            <a:endParaRPr lang="en-US" baseline="0" dirty="0" smtClean="0"/>
          </a:p>
          <a:p>
            <a:pPr>
              <a:spcBef>
                <a:spcPts val="0"/>
              </a:spcBef>
              <a:buNone/>
            </a:pPr>
            <a:r>
              <a:rPr lang="ru-RU" baseline="0" dirty="0" smtClean="0"/>
              <a:t>Сегодня я расскажу вам про будущее</a:t>
            </a:r>
            <a:r>
              <a:rPr lang="en-US" baseline="0" dirty="0" smtClean="0"/>
              <a:t>. </a:t>
            </a:r>
            <a:r>
              <a:rPr lang="ru-RU" baseline="0" dirty="0" smtClean="0"/>
              <a:t>Про будущее </a:t>
            </a:r>
            <a:r>
              <a:rPr lang="en-US" baseline="0" dirty="0" smtClean="0"/>
              <a:t>Web </a:t>
            </a:r>
            <a:r>
              <a:rPr lang="ru-RU" baseline="0" dirty="0" smtClean="0"/>
              <a:t>стандартов</a:t>
            </a:r>
            <a:r>
              <a:rPr lang="en-US" baseline="0" dirty="0" smtClean="0"/>
              <a:t>. </a:t>
            </a:r>
            <a:r>
              <a:rPr lang="ru-RU" baseline="0" dirty="0" smtClean="0"/>
              <a:t>Что я имею ввиду</a:t>
            </a:r>
            <a:r>
              <a:rPr lang="en-US" baseline="0" dirty="0" smtClean="0"/>
              <a:t>? </a:t>
            </a:r>
            <a:r>
              <a:rPr lang="ru-RU" baseline="0" dirty="0" smtClean="0"/>
              <a:t>Будущее – это 5</a:t>
            </a:r>
            <a:r>
              <a:rPr lang="en-US" baseline="0" dirty="0" smtClean="0"/>
              <a:t>, 10, </a:t>
            </a:r>
            <a:r>
              <a:rPr lang="ru-RU" baseline="0" dirty="0" smtClean="0"/>
              <a:t>20 лет вперёд</a:t>
            </a:r>
            <a:r>
              <a:rPr lang="en-US" baseline="0" dirty="0" smtClean="0"/>
              <a:t>? </a:t>
            </a:r>
            <a:r>
              <a:rPr lang="ru-RU" baseline="0" dirty="0" smtClean="0"/>
              <a:t>Нет! Я расскажу о тех </a:t>
            </a:r>
            <a:r>
              <a:rPr lang="ru-RU" baseline="0" dirty="0" err="1" smtClean="0"/>
              <a:t>технолониях</a:t>
            </a:r>
            <a:r>
              <a:rPr lang="en-US" baseline="0" dirty="0" smtClean="0"/>
              <a:t>, </a:t>
            </a:r>
            <a:r>
              <a:rPr lang="ru-RU" baseline="0" dirty="0" smtClean="0"/>
              <a:t>которые уже могут в каком-то виде использоваться и</a:t>
            </a:r>
            <a:r>
              <a:rPr lang="en-US" baseline="0" dirty="0" smtClean="0"/>
              <a:t>, </a:t>
            </a:r>
            <a:r>
              <a:rPr lang="ru-RU" baseline="0" dirty="0" smtClean="0"/>
              <a:t>на самом деле</a:t>
            </a:r>
            <a:r>
              <a:rPr lang="en-US" baseline="0" dirty="0" smtClean="0"/>
              <a:t>, </a:t>
            </a:r>
            <a:r>
              <a:rPr lang="ru-RU" baseline="0" dirty="0" smtClean="0"/>
              <a:t>активно используются</a:t>
            </a:r>
            <a:r>
              <a:rPr lang="en-US" baseline="0" dirty="0" smtClean="0"/>
              <a:t>, </a:t>
            </a:r>
            <a:r>
              <a:rPr lang="ru-RU" baseline="0" dirty="0" smtClean="0"/>
              <a:t>и которые в ближайший год-полтора станут настоящим </a:t>
            </a:r>
            <a:r>
              <a:rPr lang="ru-RU" baseline="0" dirty="0" err="1" smtClean="0"/>
              <a:t>мэйнстримом</a:t>
            </a:r>
            <a:r>
              <a:rPr lang="en-US" baseline="0" dirty="0" smtClean="0"/>
              <a:t>. </a:t>
            </a:r>
          </a:p>
          <a:p>
            <a:pPr>
              <a:spcBef>
                <a:spcPts val="0"/>
              </a:spcBef>
              <a:buNone/>
            </a:pPr>
            <a:endParaRPr lang="en-US" dirty="0" smtClean="0"/>
          </a:p>
          <a:p>
            <a:pPr>
              <a:spcBef>
                <a:spcPts val="0"/>
              </a:spcBef>
              <a:buNone/>
            </a:pPr>
            <a:r>
              <a:rPr lang="ru-RU" dirty="0" smtClean="0"/>
              <a:t>Не</a:t>
            </a:r>
            <a:r>
              <a:rPr lang="ru-RU" baseline="0" dirty="0" smtClean="0"/>
              <a:t> смотря на то</a:t>
            </a:r>
            <a:r>
              <a:rPr lang="en-US" baseline="0" dirty="0" smtClean="0"/>
              <a:t>, </a:t>
            </a:r>
            <a:r>
              <a:rPr lang="ru-RU" baseline="0" dirty="0" smtClean="0"/>
              <a:t>что моя работа связана напрямую с вебом</a:t>
            </a:r>
            <a:r>
              <a:rPr lang="en-US" baseline="0" dirty="0" smtClean="0"/>
              <a:t>, </a:t>
            </a:r>
            <a:r>
              <a:rPr lang="ru-RU" baseline="0" dirty="0" smtClean="0"/>
              <a:t>всё что я буду рассказывать является моим сугубо личным мнением и может совпадать или не совпадать с мнением моего работодателя</a:t>
            </a:r>
            <a:r>
              <a:rPr lang="en-US" baseline="0" dirty="0" smtClean="0"/>
              <a:t>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4760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4000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lukehoban</a:t>
            </a:r>
            <a:r>
              <a:rPr lang="en-US" dirty="0" smtClean="0"/>
              <a:t>/es6features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449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1011284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9433364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699794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1973713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17007113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6866169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17066643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1627068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446640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2084866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19495118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000" dirty="0" smtClean="0"/>
              <a:t>https://</a:t>
            </a:r>
            <a:r>
              <a:rPr lang="en" sz="1000" dirty="0" err="1" smtClean="0"/>
              <a:t>developer.mozilla.org</a:t>
            </a:r>
            <a:r>
              <a:rPr lang="en" sz="1000" dirty="0" smtClean="0"/>
              <a:t>/en-US/docs/Web/JavaScript/Reference/Operators/</a:t>
            </a:r>
            <a:r>
              <a:rPr lang="en" sz="1000" dirty="0" err="1" smtClean="0"/>
              <a:t>Destructuring_assignment</a:t>
            </a: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9948505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1196909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6220770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000" dirty="0" smtClean="0"/>
              <a:t>http://</a:t>
            </a:r>
            <a:r>
              <a:rPr lang="en" sz="1000" dirty="0" err="1" smtClean="0"/>
              <a:t>kangax.github.io</a:t>
            </a:r>
            <a:r>
              <a:rPr lang="en" sz="1000" dirty="0" smtClean="0"/>
              <a:t>/</a:t>
            </a:r>
            <a:r>
              <a:rPr lang="en" sz="1000" dirty="0" err="1" smtClean="0"/>
              <a:t>compat</a:t>
            </a:r>
            <a:r>
              <a:rPr lang="en" sz="1000" dirty="0" smtClean="0"/>
              <a:t>-table/es7/</a:t>
            </a:r>
            <a:endParaRPr lang="en" sz="1000" dirty="0"/>
          </a:p>
        </p:txBody>
      </p:sp>
    </p:spTree>
    <p:extLst>
      <p:ext uri="{BB962C8B-B14F-4D97-AF65-F5344CB8AC3E}">
        <p14:creationId xmlns:p14="http://schemas.microsoft.com/office/powerpoint/2010/main" val="21147518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2" name="Shape 5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We</a:t>
            </a:r>
            <a:r>
              <a:rPr lang="en-US" baseline="0" dirty="0" smtClean="0"/>
              <a:t> has component model. DOM is the framework. </a:t>
            </a:r>
            <a:r>
              <a:rPr lang="en-US" dirty="0" smtClean="0"/>
              <a:t>Declarative</a:t>
            </a:r>
            <a:r>
              <a:rPr lang="en-US" baseline="0" dirty="0" smtClean="0"/>
              <a:t> format, attributes (properties), events.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11171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buSzPct val="25000"/>
              <a:buNone/>
            </a:pP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In the world of Web Components this becomes a single tag</a:t>
            </a:r>
          </a:p>
        </p:txBody>
      </p:sp>
    </p:spTree>
    <p:extLst>
      <p:ext uri="{BB962C8B-B14F-4D97-AF65-F5344CB8AC3E}">
        <p14:creationId xmlns:p14="http://schemas.microsoft.com/office/powerpoint/2010/main" val="3862156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buSzPct val="25000"/>
              <a:buNone/>
            </a:pP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Declare the google-map element on your page, and you get a map! Exactly as you expect.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buSzPct val="25000"/>
              <a:buNone/>
            </a:pP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Don’t have to know to style with CSS or use a container or load the library.</a:t>
            </a:r>
            <a:b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</a:b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You just include it on your page, and you’re done.</a:t>
            </a:r>
          </a:p>
        </p:txBody>
      </p:sp>
    </p:spTree>
    <p:extLst>
      <p:ext uri="{BB962C8B-B14F-4D97-AF65-F5344CB8AC3E}">
        <p14:creationId xmlns:p14="http://schemas.microsoft.com/office/powerpoint/2010/main" val="19335074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buSzPct val="25000"/>
              <a:buNone/>
            </a:pP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Maps is a rich API, it has things that are valuable to us, like centering the map using latitude and longitude.</a:t>
            </a:r>
            <a:b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</a:b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In Web Components we can expose the functionality of the API as an attribute on the element.</a:t>
            </a:r>
            <a:b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</a:b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So I can center the map using a latitude and longitude attribute.</a:t>
            </a:r>
          </a:p>
        </p:txBody>
      </p:sp>
    </p:spTree>
    <p:extLst>
      <p:ext uri="{BB962C8B-B14F-4D97-AF65-F5344CB8AC3E}">
        <p14:creationId xmlns:p14="http://schemas.microsoft.com/office/powerpoint/2010/main" val="1671277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NOTE: Stress that this is an industry standard (MRC). </a:t>
            </a:r>
          </a:p>
        </p:txBody>
      </p:sp>
    </p:spTree>
    <p:extLst>
      <p:ext uri="{BB962C8B-B14F-4D97-AF65-F5344CB8AC3E}">
        <p14:creationId xmlns:p14="http://schemas.microsoft.com/office/powerpoint/2010/main" val="20227669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buSzPct val="25000"/>
              <a:buNone/>
            </a:pP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I can set its zoom using an attribute.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buSzPct val="25000"/>
              <a:buNone/>
            </a:pP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Underneath the element is calling the maps API under the hood, so you don’t have to do it all yourself.</a:t>
            </a:r>
          </a:p>
        </p:txBody>
      </p:sp>
    </p:spTree>
    <p:extLst>
      <p:ext uri="{BB962C8B-B14F-4D97-AF65-F5344CB8AC3E}">
        <p14:creationId xmlns:p14="http://schemas.microsoft.com/office/powerpoint/2010/main" val="1344828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buSzPct val="25000"/>
              <a:buNone/>
            </a:pP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And we can make this element composable.</a:t>
            </a:r>
          </a:p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buSzPct val="25000"/>
              <a:buNone/>
            </a:pPr>
            <a:r>
              <a:rPr lang="en" sz="3600" b="0" i="0" u="none" strike="noStrike" cap="none" baseline="0">
                <a:latin typeface="Arial"/>
                <a:ea typeface="Arial"/>
                <a:cs typeface="Arial"/>
                <a:sym typeface="Arial"/>
              </a:rPr>
              <a:t>So if I want to include a map marker, I can include a google-map-marker inside of the google-map tag, and it knows what to do with it.</a:t>
            </a:r>
          </a:p>
        </p:txBody>
      </p:sp>
    </p:spTree>
    <p:extLst>
      <p:ext uri="{BB962C8B-B14F-4D97-AF65-F5344CB8AC3E}">
        <p14:creationId xmlns:p14="http://schemas.microsoft.com/office/powerpoint/2010/main" val="1600889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2" name="Shape 5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1953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4689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NOTE: Stress that this is an industry standard (MRC). </a:t>
            </a:r>
          </a:p>
        </p:txBody>
      </p:sp>
    </p:spTree>
    <p:extLst>
      <p:ext uri="{BB962C8B-B14F-4D97-AF65-F5344CB8AC3E}">
        <p14:creationId xmlns:p14="http://schemas.microsoft.com/office/powerpoint/2010/main" val="3553194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71475" y="688975"/>
            <a:ext cx="6116638" cy="34417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60864"/>
            <a:ext cx="5486399" cy="4130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6050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NOTE: Stress that this is an industry standard (MRC). </a:t>
            </a:r>
          </a:p>
        </p:txBody>
      </p:sp>
    </p:spTree>
    <p:extLst>
      <p:ext uri="{BB962C8B-B14F-4D97-AF65-F5344CB8AC3E}">
        <p14:creationId xmlns:p14="http://schemas.microsoft.com/office/powerpoint/2010/main" val="4270817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Frames are interleaved</a:t>
            </a:r>
          </a:p>
        </p:txBody>
      </p:sp>
    </p:spTree>
    <p:extLst>
      <p:ext uri="{BB962C8B-B14F-4D97-AF65-F5344CB8AC3E}">
        <p14:creationId xmlns:p14="http://schemas.microsoft.com/office/powerpoint/2010/main" val="3036010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NOTE: Stress that this is an industry standard (MRC). </a:t>
            </a:r>
          </a:p>
        </p:txBody>
      </p:sp>
    </p:spTree>
    <p:extLst>
      <p:ext uri="{BB962C8B-B14F-4D97-AF65-F5344CB8AC3E}">
        <p14:creationId xmlns:p14="http://schemas.microsoft.com/office/powerpoint/2010/main" val="1333260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NOTE: Stress that this is an industry standard (MRC). </a:t>
            </a:r>
          </a:p>
        </p:txBody>
      </p:sp>
    </p:spTree>
    <p:extLst>
      <p:ext uri="{BB962C8B-B14F-4D97-AF65-F5344CB8AC3E}">
        <p14:creationId xmlns:p14="http://schemas.microsoft.com/office/powerpoint/2010/main" val="2967043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Tech Theme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/>
          <p:nvPr/>
        </p:nvSpPr>
        <p:spPr>
          <a:xfrm>
            <a:off x="0" y="0"/>
            <a:ext cx="3019800" cy="51432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8" name="Shape 8"/>
          <p:cNvCxnSpPr/>
          <p:nvPr/>
        </p:nvCxnSpPr>
        <p:spPr>
          <a:xfrm>
            <a:off x="3235367" y="2562520"/>
            <a:ext cx="56682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54650" y="2544200"/>
            <a:ext cx="5668200" cy="36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None/>
              <a:defRPr sz="1800" i="1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 sz="1800" i="1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rtl="0">
              <a:spcBef>
                <a:spcPts val="0"/>
              </a:spcBef>
              <a:buNone/>
              <a:defRPr sz="1800" i="1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rtl="0">
              <a:spcBef>
                <a:spcPts val="0"/>
              </a:spcBef>
              <a:buNone/>
              <a:defRPr sz="1800" i="1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rtl="0">
              <a:spcBef>
                <a:spcPts val="0"/>
              </a:spcBef>
              <a:buNone/>
              <a:defRPr sz="1800" i="1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rtl="0">
              <a:spcBef>
                <a:spcPts val="0"/>
              </a:spcBef>
              <a:buNone/>
              <a:defRPr sz="1800" i="1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rtl="0">
              <a:spcBef>
                <a:spcPts val="0"/>
              </a:spcBef>
              <a:buNone/>
              <a:defRPr sz="1800" i="1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rtl="0">
              <a:spcBef>
                <a:spcPts val="0"/>
              </a:spcBef>
              <a:buNone/>
              <a:defRPr sz="1800" i="1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spcBef>
                <a:spcPts val="0"/>
              </a:spcBef>
              <a:buNone/>
              <a:defRPr sz="1800" i="1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3154650" y="1628100"/>
            <a:ext cx="5625600" cy="96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2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 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 1 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/>
        </p:nvSpPr>
        <p:spPr>
          <a:xfrm>
            <a:off x="621862" y="177363"/>
            <a:ext cx="7935300" cy="40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Tech Branding 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/>
        </p:nvSpPr>
        <p:spPr>
          <a:xfrm>
            <a:off x="621862" y="177363"/>
            <a:ext cx="7935300" cy="40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rPr>
              <a:t>Title Of Bulleted List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3 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2 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8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/>
          <p:nvPr/>
        </p:nvSpPr>
        <p:spPr>
          <a:xfrm>
            <a:off x="780" y="-5703"/>
            <a:ext cx="9152099" cy="4586700"/>
          </a:xfrm>
          <a:prstGeom prst="rect">
            <a:avLst/>
          </a:prstGeom>
          <a:solidFill>
            <a:srgbClr val="4656A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 txBox="1"/>
          <p:nvPr/>
        </p:nvSpPr>
        <p:spPr>
          <a:xfrm>
            <a:off x="7120075" y="4714617"/>
            <a:ext cx="1761900" cy="159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Open Sans"/>
              <a:buNone/>
            </a:pPr>
            <a:r>
              <a:rPr lang="en" sz="770" b="0" i="0" u="none" strike="noStrike" cap="none" baseline="0">
                <a:solidFill>
                  <a:srgbClr val="838384"/>
                </a:solidFill>
                <a:latin typeface="Open Sans"/>
                <a:ea typeface="Open Sans"/>
                <a:cs typeface="Open Sans"/>
                <a:sym typeface="Open Sans"/>
              </a:rPr>
              <a:t>Google Confidential &amp; Proprietary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26" y="4395588"/>
            <a:ext cx="1071050" cy="8378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05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2 1 2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/>
          <p:nvPr/>
        </p:nvSpPr>
        <p:spPr>
          <a:xfrm>
            <a:off x="780" y="-5703"/>
            <a:ext cx="9152099" cy="4586700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 txBox="1"/>
          <p:nvPr/>
        </p:nvSpPr>
        <p:spPr>
          <a:xfrm>
            <a:off x="7120075" y="4714617"/>
            <a:ext cx="1761900" cy="159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Open Sans"/>
              <a:buNone/>
            </a:pPr>
            <a:r>
              <a:rPr lang="en" sz="770" b="0" i="0" u="none" strike="noStrike" cap="none" baseline="0">
                <a:solidFill>
                  <a:srgbClr val="838384"/>
                </a:solidFill>
                <a:latin typeface="Open Sans"/>
                <a:ea typeface="Open Sans"/>
                <a:cs typeface="Open Sans"/>
                <a:sym typeface="Open Sans"/>
              </a:rPr>
              <a:t>Google Confidential &amp; Proprietary</a:t>
            </a:r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26" y="4395588"/>
            <a:ext cx="1071050" cy="8378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05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2 1 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/>
          <p:nvPr/>
        </p:nvSpPr>
        <p:spPr>
          <a:xfrm>
            <a:off x="780" y="-5703"/>
            <a:ext cx="9152099" cy="4586700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7120075" y="4714617"/>
            <a:ext cx="1761900" cy="159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Open Sans"/>
              <a:buNone/>
            </a:pPr>
            <a:r>
              <a:rPr lang="en" sz="770" b="0" i="0" u="none" strike="noStrike" cap="none" baseline="0">
                <a:solidFill>
                  <a:srgbClr val="838384"/>
                </a:solidFill>
                <a:latin typeface="Open Sans"/>
                <a:ea typeface="Open Sans"/>
                <a:cs typeface="Open Sans"/>
                <a:sym typeface="Open Sans"/>
              </a:rPr>
              <a:t>Google Confidential &amp; Proprietary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26" y="4395588"/>
            <a:ext cx="1071050" cy="83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05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hape 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Shape 16"/>
          <p:cNvCxnSpPr/>
          <p:nvPr/>
        </p:nvCxnSpPr>
        <p:spPr>
          <a:xfrm>
            <a:off x="0" y="677625"/>
            <a:ext cx="91575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622300" y="892968"/>
            <a:ext cx="7934399" cy="360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rgbClr val="838384"/>
              </a:buClr>
              <a:buSzPct val="100000"/>
              <a:buFont typeface="Roboto"/>
              <a:buNone/>
              <a:defRPr sz="1800" baseline="0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indent="0" rtl="0">
              <a:spcBef>
                <a:spcPts val="0"/>
              </a:spcBef>
              <a:buClr>
                <a:srgbClr val="838384"/>
              </a:buClr>
              <a:buSzPct val="100000"/>
              <a:buFont typeface="Roboto"/>
              <a:buNone/>
              <a:defRPr sz="1800" baseline="0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indent="0" rtl="0">
              <a:spcBef>
                <a:spcPts val="0"/>
              </a:spcBef>
              <a:buClr>
                <a:srgbClr val="838384"/>
              </a:buClr>
              <a:buSzPct val="100000"/>
              <a:buFont typeface="Roboto"/>
              <a:buNone/>
              <a:defRPr sz="1800" baseline="0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indent="0" rtl="0">
              <a:spcBef>
                <a:spcPts val="0"/>
              </a:spcBef>
              <a:buClr>
                <a:srgbClr val="838384"/>
              </a:buClr>
              <a:buSzPct val="100000"/>
              <a:buFont typeface="Roboto"/>
              <a:buNone/>
              <a:defRPr sz="1800" baseline="0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indent="0" rtl="0">
              <a:spcBef>
                <a:spcPts val="0"/>
              </a:spcBef>
              <a:buClr>
                <a:srgbClr val="838384"/>
              </a:buClr>
              <a:buSzPct val="100000"/>
              <a:buFont typeface="Roboto"/>
              <a:buNone/>
              <a:defRPr sz="1800" baseline="0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rtl="0">
              <a:spcBef>
                <a:spcPts val="0"/>
              </a:spcBef>
              <a:buClr>
                <a:srgbClr val="838384"/>
              </a:buClr>
              <a:buSzPct val="100000"/>
              <a:buFont typeface="Roboto"/>
              <a:defRPr sz="1800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rtl="0">
              <a:spcBef>
                <a:spcPts val="0"/>
              </a:spcBef>
              <a:buClr>
                <a:srgbClr val="838384"/>
              </a:buClr>
              <a:buSzPct val="100000"/>
              <a:buFont typeface="Roboto"/>
              <a:defRPr sz="1800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rtl="0">
              <a:spcBef>
                <a:spcPts val="0"/>
              </a:spcBef>
              <a:buClr>
                <a:srgbClr val="838384"/>
              </a:buClr>
              <a:buSzPct val="100000"/>
              <a:buFont typeface="Roboto"/>
              <a:defRPr sz="1800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rtl="0">
              <a:spcBef>
                <a:spcPts val="0"/>
              </a:spcBef>
              <a:buClr>
                <a:srgbClr val="838384"/>
              </a:buClr>
              <a:buSzPct val="100000"/>
              <a:buFont typeface="Roboto"/>
              <a:defRPr sz="1800">
                <a:solidFill>
                  <a:srgbClr val="83838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cxnSp>
        <p:nvCxnSpPr>
          <p:cNvPr id="18" name="Shape 18"/>
          <p:cNvCxnSpPr/>
          <p:nvPr/>
        </p:nvCxnSpPr>
        <p:spPr>
          <a:xfrm>
            <a:off x="0" y="4581698"/>
            <a:ext cx="91575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622300" y="150825"/>
            <a:ext cx="7934399" cy="48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9" name="TextBox 8"/>
          <p:cNvSpPr txBox="1"/>
          <p:nvPr userDrawn="1"/>
        </p:nvSpPr>
        <p:spPr>
          <a:xfrm>
            <a:off x="236641" y="4606830"/>
            <a:ext cx="4253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//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dev.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day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* Kyiv 2015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 2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/>
          <p:nvPr/>
        </p:nvSpPr>
        <p:spPr>
          <a:xfrm>
            <a:off x="780" y="-5703"/>
            <a:ext cx="9152099" cy="4586700"/>
          </a:xfrm>
          <a:prstGeom prst="rect">
            <a:avLst/>
          </a:prstGeom>
          <a:solidFill>
            <a:srgbClr val="DA453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 txBox="1"/>
          <p:nvPr/>
        </p:nvSpPr>
        <p:spPr>
          <a:xfrm>
            <a:off x="7120075" y="4714617"/>
            <a:ext cx="1761900" cy="159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Open Sans"/>
              <a:buNone/>
            </a:pPr>
            <a:r>
              <a:rPr lang="en" sz="770" b="0" i="0" u="none" strike="noStrike" cap="none" baseline="0">
                <a:solidFill>
                  <a:srgbClr val="838384"/>
                </a:solidFill>
                <a:latin typeface="Open Sans"/>
                <a:ea typeface="Open Sans"/>
                <a:cs typeface="Open Sans"/>
                <a:sym typeface="Open Sans"/>
              </a:rPr>
              <a:t>Google Confidential &amp; Proprietary</a:t>
            </a: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26" y="4395588"/>
            <a:ext cx="1071050" cy="83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05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 1 2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/>
          <p:nvPr/>
        </p:nvSpPr>
        <p:spPr>
          <a:xfrm>
            <a:off x="780" y="-5703"/>
            <a:ext cx="9152099" cy="4586700"/>
          </a:xfrm>
          <a:prstGeom prst="rect">
            <a:avLst/>
          </a:prstGeom>
          <a:solidFill>
            <a:srgbClr val="F8A52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7120075" y="4714617"/>
            <a:ext cx="1761900" cy="159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Open Sans"/>
              <a:buNone/>
            </a:pPr>
            <a:r>
              <a:rPr lang="en" sz="770" b="0" i="0" u="none" strike="noStrike" cap="none" baseline="0">
                <a:solidFill>
                  <a:srgbClr val="838384"/>
                </a:solidFill>
                <a:latin typeface="Open Sans"/>
                <a:ea typeface="Open Sans"/>
                <a:cs typeface="Open Sans"/>
                <a:sym typeface="Open Sans"/>
              </a:rPr>
              <a:t>Google Confidential &amp; Proprietary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26" y="4395588"/>
            <a:ext cx="1071050" cy="83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05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 1 1 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hape 1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780" y="-5703"/>
            <a:ext cx="9152099" cy="4586700"/>
          </a:xfrm>
          <a:prstGeom prst="rect">
            <a:avLst/>
          </a:prstGeom>
          <a:solidFill>
            <a:srgbClr val="83838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 txBox="1"/>
          <p:nvPr/>
        </p:nvSpPr>
        <p:spPr>
          <a:xfrm>
            <a:off x="7120075" y="4714617"/>
            <a:ext cx="1761900" cy="159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Open Sans"/>
              <a:buNone/>
            </a:pPr>
            <a:r>
              <a:rPr lang="en" sz="770" b="0" i="0" u="none" strike="noStrike" cap="none" baseline="0">
                <a:solidFill>
                  <a:srgbClr val="838384"/>
                </a:solidFill>
                <a:latin typeface="Open Sans"/>
                <a:ea typeface="Open Sans"/>
                <a:cs typeface="Open Sans"/>
                <a:sym typeface="Open Sans"/>
              </a:rPr>
              <a:t>Google Confidential &amp; Proprietary</a:t>
            </a:r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26" y="4395588"/>
            <a:ext cx="1071050" cy="83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05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ue_Content 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Shape 1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429000"/>
            <a:ext cx="9144000" cy="171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 txBox="1">
            <a:spLocks noGrp="1"/>
          </p:cNvSpPr>
          <p:nvPr>
            <p:ph type="sldNum" idx="12"/>
          </p:nvPr>
        </p:nvSpPr>
        <p:spPr>
          <a:xfrm>
            <a:off x="8595300" y="4783236"/>
            <a:ext cx="548699" cy="3602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rgbClr val="A5A5A5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en" sz="1000">
              <a:solidFill>
                <a:srgbClr val="A5A5A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3" name="Shape 123"/>
          <p:cNvSpPr txBox="1"/>
          <p:nvPr/>
        </p:nvSpPr>
        <p:spPr>
          <a:xfrm>
            <a:off x="5696387" y="4762500"/>
            <a:ext cx="2628300" cy="381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" sz="800" b="0" i="0" u="none" strike="noStrike" cap="none" baseline="0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rPr>
              <a:t>Google Confidential and Propriety</a:t>
            </a:r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218"/>
            <a:ext cx="1038300" cy="2079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Subtitle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7124700" cy="57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7EBF"/>
              </a:buClr>
              <a:buFont typeface="Open Sans"/>
              <a:buNone/>
              <a:defRPr sz="3000" b="0" i="0" u="none" strike="noStrike" cap="none" baseline="0">
                <a:solidFill>
                  <a:srgbClr val="557EB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ubTitle" idx="1"/>
          </p:nvPr>
        </p:nvSpPr>
        <p:spPr>
          <a:xfrm>
            <a:off x="457200" y="747862"/>
            <a:ext cx="8229600" cy="369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None/>
              <a:defRPr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rtl="0">
              <a:spcBef>
                <a:spcPts val="0"/>
              </a:spcBef>
              <a:buNone/>
              <a:defRPr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rtl="0">
              <a:spcBef>
                <a:spcPts val="0"/>
              </a:spcBef>
              <a:buNone/>
              <a:defRPr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rtl="0">
              <a:spcBef>
                <a:spcPts val="0"/>
              </a:spcBef>
              <a:buNone/>
              <a:defRPr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rtl="0">
              <a:spcBef>
                <a:spcPts val="0"/>
              </a:spcBef>
              <a:buNone/>
              <a:defRPr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rtl="0">
              <a:spcBef>
                <a:spcPts val="0"/>
              </a:spcBef>
              <a:buNone/>
              <a:defRPr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rtl="0">
              <a:spcBef>
                <a:spcPts val="0"/>
              </a:spcBef>
              <a:buNone/>
              <a:defRPr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rtl="0">
              <a:spcBef>
                <a:spcPts val="0"/>
              </a:spcBef>
              <a:buNone/>
              <a:defRPr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rtl="0">
              <a:spcBef>
                <a:spcPts val="0"/>
              </a:spcBef>
              <a:buNone/>
              <a:defRPr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73050" y="4582819"/>
            <a:ext cx="1715099" cy="54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/>
          <p:nvPr/>
        </p:nvSpPr>
        <p:spPr>
          <a:xfrm>
            <a:off x="7150607" y="4582819"/>
            <a:ext cx="1719000" cy="5486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" sz="1000" b="0" i="0" u="none" strike="noStrike" cap="none" baseline="0">
                <a:solidFill>
                  <a:srgbClr val="6B6B71"/>
                </a:solidFill>
                <a:latin typeface="Open Sans"/>
                <a:ea typeface="Open Sans"/>
                <a:cs typeface="Open Sans"/>
                <a:sym typeface="Open Sans"/>
              </a:rPr>
              <a:t>Google Confidential</a:t>
            </a:r>
          </a:p>
        </p:txBody>
      </p:sp>
      <p:cxnSp>
        <p:nvCxnSpPr>
          <p:cNvPr id="130" name="Shape 130"/>
          <p:cNvCxnSpPr/>
          <p:nvPr/>
        </p:nvCxnSpPr>
        <p:spPr>
          <a:xfrm>
            <a:off x="0" y="449106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6B6B7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ue_TitleSlide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795875" y="0"/>
            <a:ext cx="4018200" cy="20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pic>
        <p:nvPicPr>
          <p:cNvPr id="133" name="Shape 1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6" r="7984"/>
          <a:stretch/>
        </p:blipFill>
        <p:spPr>
          <a:xfrm>
            <a:off x="-12032" y="-6446"/>
            <a:ext cx="9168064" cy="516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974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Whit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47671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ogo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endParaRPr sz="1050"/>
          </a:p>
        </p:txBody>
      </p:sp>
      <p:grpSp>
        <p:nvGrpSpPr>
          <p:cNvPr id="13" name="Shape 13"/>
          <p:cNvGrpSpPr/>
          <p:nvPr/>
        </p:nvGrpSpPr>
        <p:grpSpPr>
          <a:xfrm>
            <a:off x="2912220" y="2130886"/>
            <a:ext cx="3252146" cy="802004"/>
            <a:chOff x="3881948" y="2841181"/>
            <a:chExt cx="4335065" cy="1069339"/>
          </a:xfrm>
        </p:grpSpPr>
        <p:pic>
          <p:nvPicPr>
            <p:cNvPr id="14" name="Shape 1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881948" y="2841181"/>
              <a:ext cx="1336675" cy="106933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" name="Shape 15"/>
            <p:cNvGrpSpPr/>
            <p:nvPr/>
          </p:nvGrpSpPr>
          <p:grpSpPr>
            <a:xfrm>
              <a:off x="5350891" y="2978947"/>
              <a:ext cx="2866121" cy="929996"/>
              <a:chOff x="3516312" y="1109662"/>
              <a:chExt cx="3884612" cy="1260475"/>
            </a:xfrm>
          </p:grpSpPr>
          <p:sp>
            <p:nvSpPr>
              <p:cNvPr id="16" name="Shape 16"/>
              <p:cNvSpPr/>
              <p:nvPr/>
            </p:nvSpPr>
            <p:spPr>
              <a:xfrm>
                <a:off x="3516312" y="1589087"/>
                <a:ext cx="476250" cy="585788"/>
              </a:xfrm>
              <a:custGeom>
                <a:avLst/>
                <a:gdLst/>
                <a:ahLst/>
                <a:cxnLst/>
                <a:rect l="0" t="0" r="0" b="0"/>
                <a:pathLst>
                  <a:path w="127" h="156" extrusionOk="0">
                    <a:moveTo>
                      <a:pt x="127" y="77"/>
                    </a:moveTo>
                    <a:cubicBezTo>
                      <a:pt x="127" y="102"/>
                      <a:pt x="119" y="122"/>
                      <a:pt x="105" y="136"/>
                    </a:cubicBezTo>
                    <a:cubicBezTo>
                      <a:pt x="91" y="149"/>
                      <a:pt x="70" y="156"/>
                      <a:pt x="44" y="156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73" y="0"/>
                      <a:pt x="92" y="7"/>
                      <a:pt x="106" y="20"/>
                    </a:cubicBezTo>
                    <a:cubicBezTo>
                      <a:pt x="120" y="34"/>
                      <a:pt x="127" y="53"/>
                      <a:pt x="127" y="77"/>
                    </a:cubicBezTo>
                    <a:close/>
                    <a:moveTo>
                      <a:pt x="100" y="78"/>
                    </a:moveTo>
                    <a:cubicBezTo>
                      <a:pt x="100" y="40"/>
                      <a:pt x="82" y="22"/>
                      <a:pt x="47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35"/>
                      <a:pt x="25" y="135"/>
                      <a:pt x="25" y="135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81" y="135"/>
                      <a:pt x="100" y="116"/>
                      <a:pt x="100" y="78"/>
                    </a:cubicBezTo>
                    <a:close/>
                  </a:path>
                </a:pathLst>
              </a:cu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4030662" y="1724025"/>
                <a:ext cx="388937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104" h="122" extrusionOk="0">
                    <a:moveTo>
                      <a:pt x="59" y="122"/>
                    </a:moveTo>
                    <a:cubicBezTo>
                      <a:pt x="40" y="122"/>
                      <a:pt x="26" y="117"/>
                      <a:pt x="16" y="106"/>
                    </a:cubicBezTo>
                    <a:cubicBezTo>
                      <a:pt x="5" y="95"/>
                      <a:pt x="0" y="81"/>
                      <a:pt x="0" y="62"/>
                    </a:cubicBezTo>
                    <a:cubicBezTo>
                      <a:pt x="0" y="43"/>
                      <a:pt x="5" y="28"/>
                      <a:pt x="15" y="17"/>
                    </a:cubicBezTo>
                    <a:cubicBezTo>
                      <a:pt x="24" y="6"/>
                      <a:pt x="37" y="0"/>
                      <a:pt x="54" y="0"/>
                    </a:cubicBezTo>
                    <a:cubicBezTo>
                      <a:pt x="70" y="0"/>
                      <a:pt x="82" y="5"/>
                      <a:pt x="91" y="14"/>
                    </a:cubicBezTo>
                    <a:cubicBezTo>
                      <a:pt x="100" y="24"/>
                      <a:pt x="104" y="37"/>
                      <a:pt x="104" y="53"/>
                    </a:cubicBezTo>
                    <a:cubicBezTo>
                      <a:pt x="104" y="67"/>
                      <a:pt x="104" y="67"/>
                      <a:pt x="104" y="67"/>
                    </a:cubicBezTo>
                    <a:cubicBezTo>
                      <a:pt x="26" y="67"/>
                      <a:pt x="26" y="67"/>
                      <a:pt x="26" y="67"/>
                    </a:cubicBezTo>
                    <a:cubicBezTo>
                      <a:pt x="26" y="78"/>
                      <a:pt x="29" y="87"/>
                      <a:pt x="35" y="93"/>
                    </a:cubicBezTo>
                    <a:cubicBezTo>
                      <a:pt x="41" y="99"/>
                      <a:pt x="49" y="102"/>
                      <a:pt x="60" y="102"/>
                    </a:cubicBezTo>
                    <a:cubicBezTo>
                      <a:pt x="67" y="102"/>
                      <a:pt x="73" y="102"/>
                      <a:pt x="79" y="100"/>
                    </a:cubicBezTo>
                    <a:cubicBezTo>
                      <a:pt x="85" y="99"/>
                      <a:pt x="92" y="97"/>
                      <a:pt x="99" y="94"/>
                    </a:cubicBezTo>
                    <a:cubicBezTo>
                      <a:pt x="99" y="114"/>
                      <a:pt x="99" y="114"/>
                      <a:pt x="99" y="114"/>
                    </a:cubicBezTo>
                    <a:cubicBezTo>
                      <a:pt x="92" y="117"/>
                      <a:pt x="86" y="119"/>
                      <a:pt x="80" y="120"/>
                    </a:cubicBezTo>
                    <a:cubicBezTo>
                      <a:pt x="74" y="122"/>
                      <a:pt x="67" y="122"/>
                      <a:pt x="59" y="122"/>
                    </a:cubicBezTo>
                    <a:close/>
                    <a:moveTo>
                      <a:pt x="54" y="19"/>
                    </a:moveTo>
                    <a:cubicBezTo>
                      <a:pt x="46" y="19"/>
                      <a:pt x="40" y="22"/>
                      <a:pt x="35" y="27"/>
                    </a:cubicBezTo>
                    <a:cubicBezTo>
                      <a:pt x="30" y="32"/>
                      <a:pt x="27" y="39"/>
                      <a:pt x="26" y="49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0" y="39"/>
                      <a:pt x="77" y="32"/>
                      <a:pt x="73" y="27"/>
                    </a:cubicBezTo>
                    <a:cubicBezTo>
                      <a:pt x="68" y="22"/>
                      <a:pt x="62" y="19"/>
                      <a:pt x="54" y="19"/>
                    </a:cubicBezTo>
                    <a:close/>
                  </a:path>
                </a:pathLst>
              </a:cu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4413250" y="1731963"/>
                <a:ext cx="434974" cy="442912"/>
              </a:xfrm>
              <a:custGeom>
                <a:avLst/>
                <a:gdLst/>
                <a:ahLst/>
                <a:cxnLst/>
                <a:rect l="0" t="0" r="0" b="0"/>
                <a:pathLst>
                  <a:path w="116" h="118" extrusionOk="0">
                    <a:moveTo>
                      <a:pt x="45" y="11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54" y="80"/>
                      <a:pt x="57" y="90"/>
                      <a:pt x="58" y="97"/>
                    </a:cubicBezTo>
                    <a:cubicBezTo>
                      <a:pt x="58" y="97"/>
                      <a:pt x="58" y="97"/>
                      <a:pt x="58" y="97"/>
                    </a:cubicBezTo>
                    <a:cubicBezTo>
                      <a:pt x="59" y="92"/>
                      <a:pt x="62" y="82"/>
                      <a:pt x="66" y="69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72" y="118"/>
                      <a:pt x="72" y="118"/>
                      <a:pt x="72" y="118"/>
                    </a:cubicBezTo>
                    <a:lnTo>
                      <a:pt x="45" y="118"/>
                    </a:lnTo>
                    <a:close/>
                  </a:path>
                </a:pathLst>
              </a:cu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19" name="Shape 19"/>
              <p:cNvSpPr/>
              <p:nvPr/>
            </p:nvSpPr>
            <p:spPr>
              <a:xfrm>
                <a:off x="4840287" y="1724025"/>
                <a:ext cx="390524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104" h="122" extrusionOk="0">
                    <a:moveTo>
                      <a:pt x="59" y="122"/>
                    </a:moveTo>
                    <a:cubicBezTo>
                      <a:pt x="40" y="122"/>
                      <a:pt x="26" y="117"/>
                      <a:pt x="16" y="106"/>
                    </a:cubicBezTo>
                    <a:cubicBezTo>
                      <a:pt x="5" y="95"/>
                      <a:pt x="0" y="81"/>
                      <a:pt x="0" y="62"/>
                    </a:cubicBezTo>
                    <a:cubicBezTo>
                      <a:pt x="0" y="43"/>
                      <a:pt x="5" y="28"/>
                      <a:pt x="15" y="17"/>
                    </a:cubicBezTo>
                    <a:cubicBezTo>
                      <a:pt x="24" y="6"/>
                      <a:pt x="37" y="0"/>
                      <a:pt x="54" y="0"/>
                    </a:cubicBezTo>
                    <a:cubicBezTo>
                      <a:pt x="70" y="0"/>
                      <a:pt x="82" y="5"/>
                      <a:pt x="91" y="14"/>
                    </a:cubicBezTo>
                    <a:cubicBezTo>
                      <a:pt x="100" y="24"/>
                      <a:pt x="104" y="37"/>
                      <a:pt x="104" y="53"/>
                    </a:cubicBezTo>
                    <a:cubicBezTo>
                      <a:pt x="104" y="67"/>
                      <a:pt x="104" y="67"/>
                      <a:pt x="104" y="67"/>
                    </a:cubicBezTo>
                    <a:cubicBezTo>
                      <a:pt x="26" y="67"/>
                      <a:pt x="26" y="67"/>
                      <a:pt x="26" y="67"/>
                    </a:cubicBezTo>
                    <a:cubicBezTo>
                      <a:pt x="26" y="78"/>
                      <a:pt x="29" y="87"/>
                      <a:pt x="35" y="93"/>
                    </a:cubicBezTo>
                    <a:cubicBezTo>
                      <a:pt x="41" y="99"/>
                      <a:pt x="49" y="102"/>
                      <a:pt x="60" y="102"/>
                    </a:cubicBezTo>
                    <a:cubicBezTo>
                      <a:pt x="67" y="102"/>
                      <a:pt x="73" y="102"/>
                      <a:pt x="79" y="100"/>
                    </a:cubicBezTo>
                    <a:cubicBezTo>
                      <a:pt x="85" y="99"/>
                      <a:pt x="92" y="97"/>
                      <a:pt x="99" y="94"/>
                    </a:cubicBezTo>
                    <a:cubicBezTo>
                      <a:pt x="99" y="114"/>
                      <a:pt x="99" y="114"/>
                      <a:pt x="99" y="114"/>
                    </a:cubicBezTo>
                    <a:cubicBezTo>
                      <a:pt x="92" y="117"/>
                      <a:pt x="86" y="119"/>
                      <a:pt x="80" y="120"/>
                    </a:cubicBezTo>
                    <a:cubicBezTo>
                      <a:pt x="74" y="122"/>
                      <a:pt x="67" y="122"/>
                      <a:pt x="59" y="122"/>
                    </a:cubicBezTo>
                    <a:close/>
                    <a:moveTo>
                      <a:pt x="54" y="19"/>
                    </a:moveTo>
                    <a:cubicBezTo>
                      <a:pt x="46" y="19"/>
                      <a:pt x="40" y="22"/>
                      <a:pt x="35" y="27"/>
                    </a:cubicBezTo>
                    <a:cubicBezTo>
                      <a:pt x="30" y="32"/>
                      <a:pt x="27" y="39"/>
                      <a:pt x="26" y="49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0" y="39"/>
                      <a:pt x="77" y="32"/>
                      <a:pt x="73" y="27"/>
                    </a:cubicBezTo>
                    <a:cubicBezTo>
                      <a:pt x="68" y="22"/>
                      <a:pt x="62" y="19"/>
                      <a:pt x="54" y="19"/>
                    </a:cubicBezTo>
                    <a:close/>
                  </a:path>
                </a:pathLst>
              </a:cu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5289550" y="1552575"/>
                <a:ext cx="93662" cy="622299"/>
              </a:xfrm>
              <a:prstGeom prst="rect">
                <a:avLst/>
              </a:pr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5440362" y="1724025"/>
                <a:ext cx="419100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112" h="122" extrusionOk="0">
                    <a:moveTo>
                      <a:pt x="112" y="61"/>
                    </a:moveTo>
                    <a:cubicBezTo>
                      <a:pt x="112" y="80"/>
                      <a:pt x="107" y="95"/>
                      <a:pt x="97" y="106"/>
                    </a:cubicBezTo>
                    <a:cubicBezTo>
                      <a:pt x="87" y="117"/>
                      <a:pt x="73" y="122"/>
                      <a:pt x="56" y="122"/>
                    </a:cubicBezTo>
                    <a:cubicBezTo>
                      <a:pt x="45" y="122"/>
                      <a:pt x="35" y="120"/>
                      <a:pt x="27" y="115"/>
                    </a:cubicBezTo>
                    <a:cubicBezTo>
                      <a:pt x="18" y="110"/>
                      <a:pt x="12" y="103"/>
                      <a:pt x="7" y="93"/>
                    </a:cubicBezTo>
                    <a:cubicBezTo>
                      <a:pt x="3" y="84"/>
                      <a:pt x="0" y="73"/>
                      <a:pt x="0" y="61"/>
                    </a:cubicBezTo>
                    <a:cubicBezTo>
                      <a:pt x="0" y="42"/>
                      <a:pt x="5" y="27"/>
                      <a:pt x="15" y="16"/>
                    </a:cubicBezTo>
                    <a:cubicBezTo>
                      <a:pt x="25" y="6"/>
                      <a:pt x="39" y="0"/>
                      <a:pt x="56" y="0"/>
                    </a:cubicBezTo>
                    <a:cubicBezTo>
                      <a:pt x="74" y="0"/>
                      <a:pt x="87" y="6"/>
                      <a:pt x="97" y="17"/>
                    </a:cubicBezTo>
                    <a:cubicBezTo>
                      <a:pt x="107" y="28"/>
                      <a:pt x="112" y="42"/>
                      <a:pt x="112" y="61"/>
                    </a:cubicBezTo>
                    <a:close/>
                    <a:moveTo>
                      <a:pt x="26" y="61"/>
                    </a:moveTo>
                    <a:cubicBezTo>
                      <a:pt x="26" y="88"/>
                      <a:pt x="36" y="102"/>
                      <a:pt x="56" y="102"/>
                    </a:cubicBezTo>
                    <a:cubicBezTo>
                      <a:pt x="76" y="102"/>
                      <a:pt x="86" y="88"/>
                      <a:pt x="86" y="61"/>
                    </a:cubicBezTo>
                    <a:cubicBezTo>
                      <a:pt x="86" y="34"/>
                      <a:pt x="76" y="21"/>
                      <a:pt x="56" y="21"/>
                    </a:cubicBezTo>
                    <a:cubicBezTo>
                      <a:pt x="46" y="21"/>
                      <a:pt x="38" y="24"/>
                      <a:pt x="33" y="31"/>
                    </a:cubicBezTo>
                    <a:cubicBezTo>
                      <a:pt x="29" y="38"/>
                      <a:pt x="26" y="48"/>
                      <a:pt x="26" y="61"/>
                    </a:cubicBezTo>
                    <a:close/>
                  </a:path>
                </a:pathLst>
              </a:cu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5916612" y="1724025"/>
                <a:ext cx="401636" cy="646112"/>
              </a:xfrm>
              <a:custGeom>
                <a:avLst/>
                <a:gdLst/>
                <a:ahLst/>
                <a:cxnLst/>
                <a:rect l="0" t="0" r="0" b="0"/>
                <a:pathLst>
                  <a:path w="107" h="172" extrusionOk="0">
                    <a:moveTo>
                      <a:pt x="60" y="122"/>
                    </a:moveTo>
                    <a:cubicBezTo>
                      <a:pt x="45" y="122"/>
                      <a:pt x="34" y="117"/>
                      <a:pt x="25" y="106"/>
                    </a:cubicBezTo>
                    <a:cubicBezTo>
                      <a:pt x="24" y="106"/>
                      <a:pt x="24" y="106"/>
                      <a:pt x="24" y="106"/>
                    </a:cubicBezTo>
                    <a:cubicBezTo>
                      <a:pt x="25" y="116"/>
                      <a:pt x="25" y="122"/>
                      <a:pt x="25" y="124"/>
                    </a:cubicBezTo>
                    <a:cubicBezTo>
                      <a:pt x="25" y="172"/>
                      <a:pt x="25" y="172"/>
                      <a:pt x="25" y="172"/>
                    </a:cubicBezTo>
                    <a:cubicBezTo>
                      <a:pt x="0" y="172"/>
                      <a:pt x="0" y="172"/>
                      <a:pt x="0" y="17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5"/>
                      <a:pt x="22" y="10"/>
                      <a:pt x="24" y="18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3" y="6"/>
                      <a:pt x="45" y="0"/>
                      <a:pt x="61" y="0"/>
                    </a:cubicBezTo>
                    <a:cubicBezTo>
                      <a:pt x="75" y="0"/>
                      <a:pt x="87" y="6"/>
                      <a:pt x="95" y="16"/>
                    </a:cubicBezTo>
                    <a:cubicBezTo>
                      <a:pt x="103" y="27"/>
                      <a:pt x="107" y="42"/>
                      <a:pt x="107" y="61"/>
                    </a:cubicBezTo>
                    <a:cubicBezTo>
                      <a:pt x="107" y="80"/>
                      <a:pt x="103" y="95"/>
                      <a:pt x="95" y="106"/>
                    </a:cubicBezTo>
                    <a:cubicBezTo>
                      <a:pt x="86" y="117"/>
                      <a:pt x="75" y="122"/>
                      <a:pt x="60" y="122"/>
                    </a:cubicBezTo>
                    <a:close/>
                    <a:moveTo>
                      <a:pt x="54" y="21"/>
                    </a:moveTo>
                    <a:cubicBezTo>
                      <a:pt x="44" y="21"/>
                      <a:pt x="37" y="24"/>
                      <a:pt x="32" y="29"/>
                    </a:cubicBezTo>
                    <a:cubicBezTo>
                      <a:pt x="28" y="35"/>
                      <a:pt x="25" y="44"/>
                      <a:pt x="25" y="57"/>
                    </a:cubicBezTo>
                    <a:cubicBezTo>
                      <a:pt x="25" y="61"/>
                      <a:pt x="25" y="61"/>
                      <a:pt x="25" y="61"/>
                    </a:cubicBezTo>
                    <a:cubicBezTo>
                      <a:pt x="25" y="75"/>
                      <a:pt x="28" y="86"/>
                      <a:pt x="32" y="92"/>
                    </a:cubicBezTo>
                    <a:cubicBezTo>
                      <a:pt x="37" y="99"/>
                      <a:pt x="44" y="102"/>
                      <a:pt x="55" y="102"/>
                    </a:cubicBezTo>
                    <a:cubicBezTo>
                      <a:pt x="63" y="102"/>
                      <a:pt x="70" y="98"/>
                      <a:pt x="75" y="91"/>
                    </a:cubicBezTo>
                    <a:cubicBezTo>
                      <a:pt x="79" y="84"/>
                      <a:pt x="82" y="74"/>
                      <a:pt x="82" y="61"/>
                    </a:cubicBezTo>
                    <a:cubicBezTo>
                      <a:pt x="82" y="48"/>
                      <a:pt x="79" y="38"/>
                      <a:pt x="75" y="31"/>
                    </a:cubicBezTo>
                    <a:cubicBezTo>
                      <a:pt x="70" y="24"/>
                      <a:pt x="63" y="21"/>
                      <a:pt x="54" y="21"/>
                    </a:cubicBezTo>
                    <a:close/>
                  </a:path>
                </a:pathLst>
              </a:cu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3" name="Shape 23"/>
              <p:cNvSpPr/>
              <p:nvPr/>
            </p:nvSpPr>
            <p:spPr>
              <a:xfrm>
                <a:off x="6351587" y="1724025"/>
                <a:ext cx="390524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104" h="122" extrusionOk="0">
                    <a:moveTo>
                      <a:pt x="59" y="122"/>
                    </a:moveTo>
                    <a:cubicBezTo>
                      <a:pt x="40" y="122"/>
                      <a:pt x="26" y="117"/>
                      <a:pt x="16" y="106"/>
                    </a:cubicBezTo>
                    <a:cubicBezTo>
                      <a:pt x="5" y="95"/>
                      <a:pt x="0" y="81"/>
                      <a:pt x="0" y="62"/>
                    </a:cubicBezTo>
                    <a:cubicBezTo>
                      <a:pt x="0" y="43"/>
                      <a:pt x="5" y="28"/>
                      <a:pt x="15" y="17"/>
                    </a:cubicBezTo>
                    <a:cubicBezTo>
                      <a:pt x="24" y="6"/>
                      <a:pt x="37" y="0"/>
                      <a:pt x="54" y="0"/>
                    </a:cubicBezTo>
                    <a:cubicBezTo>
                      <a:pt x="70" y="0"/>
                      <a:pt x="82" y="5"/>
                      <a:pt x="91" y="14"/>
                    </a:cubicBezTo>
                    <a:cubicBezTo>
                      <a:pt x="100" y="24"/>
                      <a:pt x="104" y="37"/>
                      <a:pt x="104" y="53"/>
                    </a:cubicBezTo>
                    <a:cubicBezTo>
                      <a:pt x="104" y="67"/>
                      <a:pt x="104" y="67"/>
                      <a:pt x="104" y="67"/>
                    </a:cubicBezTo>
                    <a:cubicBezTo>
                      <a:pt x="26" y="67"/>
                      <a:pt x="26" y="67"/>
                      <a:pt x="26" y="67"/>
                    </a:cubicBezTo>
                    <a:cubicBezTo>
                      <a:pt x="26" y="78"/>
                      <a:pt x="29" y="87"/>
                      <a:pt x="35" y="93"/>
                    </a:cubicBezTo>
                    <a:cubicBezTo>
                      <a:pt x="41" y="99"/>
                      <a:pt x="49" y="102"/>
                      <a:pt x="60" y="102"/>
                    </a:cubicBezTo>
                    <a:cubicBezTo>
                      <a:pt x="67" y="102"/>
                      <a:pt x="73" y="102"/>
                      <a:pt x="79" y="100"/>
                    </a:cubicBezTo>
                    <a:cubicBezTo>
                      <a:pt x="85" y="99"/>
                      <a:pt x="92" y="97"/>
                      <a:pt x="98" y="94"/>
                    </a:cubicBezTo>
                    <a:cubicBezTo>
                      <a:pt x="98" y="114"/>
                      <a:pt x="98" y="114"/>
                      <a:pt x="98" y="114"/>
                    </a:cubicBezTo>
                    <a:cubicBezTo>
                      <a:pt x="92" y="117"/>
                      <a:pt x="86" y="119"/>
                      <a:pt x="80" y="120"/>
                    </a:cubicBezTo>
                    <a:cubicBezTo>
                      <a:pt x="74" y="122"/>
                      <a:pt x="67" y="122"/>
                      <a:pt x="59" y="122"/>
                    </a:cubicBezTo>
                    <a:close/>
                    <a:moveTo>
                      <a:pt x="54" y="19"/>
                    </a:moveTo>
                    <a:cubicBezTo>
                      <a:pt x="46" y="19"/>
                      <a:pt x="40" y="22"/>
                      <a:pt x="35" y="27"/>
                    </a:cubicBezTo>
                    <a:cubicBezTo>
                      <a:pt x="30" y="32"/>
                      <a:pt x="27" y="39"/>
                      <a:pt x="26" y="49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0" y="39"/>
                      <a:pt x="77" y="32"/>
                      <a:pt x="73" y="27"/>
                    </a:cubicBezTo>
                    <a:cubicBezTo>
                      <a:pt x="68" y="22"/>
                      <a:pt x="62" y="19"/>
                      <a:pt x="54" y="19"/>
                    </a:cubicBezTo>
                    <a:close/>
                  </a:path>
                </a:pathLst>
              </a:cu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4" name="Shape 24"/>
              <p:cNvSpPr/>
              <p:nvPr/>
            </p:nvSpPr>
            <p:spPr>
              <a:xfrm>
                <a:off x="6800850" y="1724025"/>
                <a:ext cx="271462" cy="450850"/>
              </a:xfrm>
              <a:custGeom>
                <a:avLst/>
                <a:gdLst/>
                <a:ahLst/>
                <a:cxnLst/>
                <a:rect l="0" t="0" r="0" b="0"/>
                <a:pathLst>
                  <a:path w="72" h="120" extrusionOk="0">
                    <a:moveTo>
                      <a:pt x="59" y="0"/>
                    </a:moveTo>
                    <a:cubicBezTo>
                      <a:pt x="64" y="0"/>
                      <a:pt x="69" y="1"/>
                      <a:pt x="72" y="1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6" y="24"/>
                      <a:pt x="62" y="23"/>
                      <a:pt x="58" y="23"/>
                    </a:cubicBezTo>
                    <a:cubicBezTo>
                      <a:pt x="48" y="23"/>
                      <a:pt x="40" y="27"/>
                      <a:pt x="34" y="33"/>
                    </a:cubicBezTo>
                    <a:cubicBezTo>
                      <a:pt x="28" y="40"/>
                      <a:pt x="25" y="48"/>
                      <a:pt x="25" y="59"/>
                    </a:cubicBezTo>
                    <a:cubicBezTo>
                      <a:pt x="25" y="120"/>
                      <a:pt x="25" y="120"/>
                      <a:pt x="25" y="12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28" y="16"/>
                      <a:pt x="33" y="11"/>
                      <a:pt x="39" y="6"/>
                    </a:cubicBezTo>
                    <a:cubicBezTo>
                      <a:pt x="45" y="2"/>
                      <a:pt x="52" y="0"/>
                      <a:pt x="59" y="0"/>
                    </a:cubicBezTo>
                    <a:close/>
                  </a:path>
                </a:pathLst>
              </a:cu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7075488" y="1724025"/>
                <a:ext cx="325436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87" h="122" extrusionOk="0">
                    <a:moveTo>
                      <a:pt x="87" y="87"/>
                    </a:moveTo>
                    <a:cubicBezTo>
                      <a:pt x="87" y="98"/>
                      <a:pt x="82" y="107"/>
                      <a:pt x="74" y="113"/>
                    </a:cubicBezTo>
                    <a:cubicBezTo>
                      <a:pt x="66" y="119"/>
                      <a:pt x="54" y="122"/>
                      <a:pt x="38" y="122"/>
                    </a:cubicBezTo>
                    <a:cubicBezTo>
                      <a:pt x="22" y="122"/>
                      <a:pt x="10" y="120"/>
                      <a:pt x="0" y="115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14" y="100"/>
                      <a:pt x="27" y="103"/>
                      <a:pt x="39" y="103"/>
                    </a:cubicBezTo>
                    <a:cubicBezTo>
                      <a:pt x="54" y="103"/>
                      <a:pt x="62" y="98"/>
                      <a:pt x="62" y="89"/>
                    </a:cubicBezTo>
                    <a:cubicBezTo>
                      <a:pt x="62" y="86"/>
                      <a:pt x="61" y="84"/>
                      <a:pt x="60" y="82"/>
                    </a:cubicBezTo>
                    <a:cubicBezTo>
                      <a:pt x="58" y="80"/>
                      <a:pt x="55" y="78"/>
                      <a:pt x="51" y="75"/>
                    </a:cubicBezTo>
                    <a:cubicBezTo>
                      <a:pt x="47" y="73"/>
                      <a:pt x="42" y="71"/>
                      <a:pt x="35" y="68"/>
                    </a:cubicBezTo>
                    <a:cubicBezTo>
                      <a:pt x="21" y="63"/>
                      <a:pt x="12" y="58"/>
                      <a:pt x="7" y="52"/>
                    </a:cubicBezTo>
                    <a:cubicBezTo>
                      <a:pt x="3" y="47"/>
                      <a:pt x="0" y="40"/>
                      <a:pt x="0" y="32"/>
                    </a:cubicBezTo>
                    <a:cubicBezTo>
                      <a:pt x="0" y="22"/>
                      <a:pt x="4" y="14"/>
                      <a:pt x="12" y="9"/>
                    </a:cubicBezTo>
                    <a:cubicBezTo>
                      <a:pt x="20" y="3"/>
                      <a:pt x="31" y="0"/>
                      <a:pt x="45" y="0"/>
                    </a:cubicBezTo>
                    <a:cubicBezTo>
                      <a:pt x="59" y="0"/>
                      <a:pt x="72" y="3"/>
                      <a:pt x="85" y="9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64" y="22"/>
                      <a:pt x="53" y="20"/>
                      <a:pt x="45" y="20"/>
                    </a:cubicBezTo>
                    <a:cubicBezTo>
                      <a:pt x="31" y="20"/>
                      <a:pt x="25" y="23"/>
                      <a:pt x="25" y="31"/>
                    </a:cubicBezTo>
                    <a:cubicBezTo>
                      <a:pt x="25" y="35"/>
                      <a:pt x="27" y="38"/>
                      <a:pt x="30" y="40"/>
                    </a:cubicBezTo>
                    <a:cubicBezTo>
                      <a:pt x="33" y="43"/>
                      <a:pt x="41" y="46"/>
                      <a:pt x="52" y="51"/>
                    </a:cubicBezTo>
                    <a:cubicBezTo>
                      <a:pt x="62" y="55"/>
                      <a:pt x="69" y="58"/>
                      <a:pt x="74" y="61"/>
                    </a:cubicBezTo>
                    <a:cubicBezTo>
                      <a:pt x="78" y="64"/>
                      <a:pt x="81" y="68"/>
                      <a:pt x="83" y="72"/>
                    </a:cubicBezTo>
                    <a:cubicBezTo>
                      <a:pt x="86" y="76"/>
                      <a:pt x="87" y="81"/>
                      <a:pt x="87" y="87"/>
                    </a:cubicBezTo>
                    <a:close/>
                  </a:path>
                </a:pathLst>
              </a:custGeom>
              <a:solidFill>
                <a:srgbClr val="6C6D6D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4548187" y="1198562"/>
                <a:ext cx="168274" cy="206375"/>
              </a:xfrm>
              <a:custGeom>
                <a:avLst/>
                <a:gdLst/>
                <a:ahLst/>
                <a:cxnLst/>
                <a:rect l="0" t="0" r="0" b="0"/>
                <a:pathLst>
                  <a:path w="45" h="55" extrusionOk="0">
                    <a:moveTo>
                      <a:pt x="42" y="18"/>
                    </a:moveTo>
                    <a:cubicBezTo>
                      <a:pt x="44" y="17"/>
                      <a:pt x="44" y="17"/>
                      <a:pt x="43" y="15"/>
                    </a:cubicBezTo>
                    <a:cubicBezTo>
                      <a:pt x="40" y="5"/>
                      <a:pt x="27" y="0"/>
                      <a:pt x="15" y="5"/>
                    </a:cubicBezTo>
                    <a:cubicBezTo>
                      <a:pt x="7" y="8"/>
                      <a:pt x="0" y="18"/>
                      <a:pt x="0" y="28"/>
                    </a:cubicBezTo>
                    <a:cubicBezTo>
                      <a:pt x="0" y="42"/>
                      <a:pt x="10" y="55"/>
                      <a:pt x="24" y="55"/>
                    </a:cubicBezTo>
                    <a:cubicBezTo>
                      <a:pt x="30" y="55"/>
                      <a:pt x="35" y="54"/>
                      <a:pt x="39" y="51"/>
                    </a:cubicBezTo>
                    <a:cubicBezTo>
                      <a:pt x="40" y="51"/>
                      <a:pt x="45" y="47"/>
                      <a:pt x="45" y="46"/>
                    </a:cubicBezTo>
                    <a:cubicBezTo>
                      <a:pt x="45" y="46"/>
                      <a:pt x="44" y="46"/>
                      <a:pt x="43" y="47"/>
                    </a:cubicBezTo>
                    <a:cubicBezTo>
                      <a:pt x="40" y="49"/>
                      <a:pt x="35" y="49"/>
                      <a:pt x="32" y="49"/>
                    </a:cubicBezTo>
                    <a:cubicBezTo>
                      <a:pt x="24" y="49"/>
                      <a:pt x="18" y="44"/>
                      <a:pt x="14" y="38"/>
                    </a:cubicBezTo>
                    <a:cubicBezTo>
                      <a:pt x="12" y="34"/>
                      <a:pt x="10" y="30"/>
                      <a:pt x="10" y="25"/>
                    </a:cubicBezTo>
                    <a:cubicBezTo>
                      <a:pt x="9" y="18"/>
                      <a:pt x="11" y="10"/>
                      <a:pt x="19" y="7"/>
                    </a:cubicBezTo>
                    <a:cubicBezTo>
                      <a:pt x="25" y="6"/>
                      <a:pt x="30" y="9"/>
                      <a:pt x="32" y="14"/>
                    </a:cubicBezTo>
                    <a:cubicBezTo>
                      <a:pt x="33" y="17"/>
                      <a:pt x="32" y="18"/>
                      <a:pt x="30" y="1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25" y="24"/>
                      <a:pt x="34" y="21"/>
                      <a:pt x="42" y="18"/>
                    </a:cubicBezTo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4446587" y="1112837"/>
                <a:ext cx="101600" cy="285749"/>
              </a:xfrm>
              <a:custGeom>
                <a:avLst/>
                <a:gdLst/>
                <a:ahLst/>
                <a:cxnLst/>
                <a:rect l="0" t="0" r="0" b="0"/>
                <a:pathLst>
                  <a:path w="27" h="76" extrusionOk="0">
                    <a:moveTo>
                      <a:pt x="8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1" y="2"/>
                      <a:pt x="20" y="2"/>
                      <a:pt x="19" y="4"/>
                    </a:cubicBezTo>
                    <a:cubicBezTo>
                      <a:pt x="19" y="5"/>
                      <a:pt x="18" y="6"/>
                      <a:pt x="18" y="8"/>
                    </a:cubicBezTo>
                    <a:cubicBezTo>
                      <a:pt x="17" y="28"/>
                      <a:pt x="18" y="48"/>
                      <a:pt x="18" y="68"/>
                    </a:cubicBezTo>
                    <a:cubicBezTo>
                      <a:pt x="18" y="73"/>
                      <a:pt x="20" y="72"/>
                      <a:pt x="27" y="72"/>
                    </a:cubicBezTo>
                    <a:cubicBezTo>
                      <a:pt x="26" y="73"/>
                      <a:pt x="24" y="75"/>
                      <a:pt x="23" y="76"/>
                    </a:cubicBezTo>
                    <a:cubicBezTo>
                      <a:pt x="17" y="76"/>
                      <a:pt x="11" y="76"/>
                      <a:pt x="4" y="76"/>
                    </a:cubicBezTo>
                    <a:cubicBezTo>
                      <a:pt x="7" y="73"/>
                      <a:pt x="8" y="71"/>
                      <a:pt x="8" y="65"/>
                    </a:cubicBezTo>
                    <a:cubicBezTo>
                      <a:pt x="8" y="45"/>
                      <a:pt x="7" y="25"/>
                      <a:pt x="8" y="5"/>
                    </a:cubicBezTo>
                    <a:cubicBezTo>
                      <a:pt x="5" y="5"/>
                      <a:pt x="3" y="5"/>
                      <a:pt x="0" y="5"/>
                    </a:cubicBezTo>
                    <a:cubicBezTo>
                      <a:pt x="2" y="4"/>
                      <a:pt x="5" y="2"/>
                      <a:pt x="8" y="0"/>
                    </a:cubicBezTo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4248150" y="1214437"/>
                <a:ext cx="209550" cy="311150"/>
              </a:xfrm>
              <a:custGeom>
                <a:avLst/>
                <a:gdLst/>
                <a:ahLst/>
                <a:cxnLst/>
                <a:rect l="0" t="0" r="0" b="0"/>
                <a:pathLst>
                  <a:path w="56" h="83" extrusionOk="0">
                    <a:moveTo>
                      <a:pt x="34" y="52"/>
                    </a:moveTo>
                    <a:cubicBezTo>
                      <a:pt x="35" y="53"/>
                      <a:pt x="36" y="54"/>
                      <a:pt x="38" y="54"/>
                    </a:cubicBezTo>
                    <a:cubicBezTo>
                      <a:pt x="44" y="58"/>
                      <a:pt x="46" y="63"/>
                      <a:pt x="45" y="68"/>
                    </a:cubicBezTo>
                    <a:cubicBezTo>
                      <a:pt x="45" y="73"/>
                      <a:pt x="39" y="77"/>
                      <a:pt x="31" y="78"/>
                    </a:cubicBezTo>
                    <a:cubicBezTo>
                      <a:pt x="21" y="78"/>
                      <a:pt x="9" y="75"/>
                      <a:pt x="11" y="62"/>
                    </a:cubicBezTo>
                    <a:cubicBezTo>
                      <a:pt x="12" y="56"/>
                      <a:pt x="21" y="52"/>
                      <a:pt x="28" y="52"/>
                    </a:cubicBezTo>
                    <a:cubicBezTo>
                      <a:pt x="30" y="52"/>
                      <a:pt x="32" y="52"/>
                      <a:pt x="34" y="52"/>
                    </a:cubicBezTo>
                    <a:moveTo>
                      <a:pt x="56" y="1"/>
                    </a:moveTo>
                    <a:cubicBezTo>
                      <a:pt x="49" y="5"/>
                      <a:pt x="49" y="5"/>
                      <a:pt x="49" y="5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5" y="7"/>
                      <a:pt x="47" y="10"/>
                      <a:pt x="49" y="13"/>
                    </a:cubicBezTo>
                    <a:cubicBezTo>
                      <a:pt x="50" y="17"/>
                      <a:pt x="50" y="21"/>
                      <a:pt x="49" y="25"/>
                    </a:cubicBezTo>
                    <a:cubicBezTo>
                      <a:pt x="47" y="28"/>
                      <a:pt x="45" y="31"/>
                      <a:pt x="41" y="33"/>
                    </a:cubicBezTo>
                    <a:cubicBezTo>
                      <a:pt x="39" y="35"/>
                      <a:pt x="38" y="36"/>
                      <a:pt x="37" y="38"/>
                    </a:cubicBezTo>
                    <a:cubicBezTo>
                      <a:pt x="37" y="43"/>
                      <a:pt x="43" y="46"/>
                      <a:pt x="46" y="48"/>
                    </a:cubicBezTo>
                    <a:cubicBezTo>
                      <a:pt x="53" y="54"/>
                      <a:pt x="56" y="63"/>
                      <a:pt x="51" y="71"/>
                    </a:cubicBezTo>
                    <a:cubicBezTo>
                      <a:pt x="47" y="79"/>
                      <a:pt x="36" y="83"/>
                      <a:pt x="24" y="83"/>
                    </a:cubicBezTo>
                    <a:cubicBezTo>
                      <a:pt x="10" y="83"/>
                      <a:pt x="1" y="76"/>
                      <a:pt x="1" y="67"/>
                    </a:cubicBezTo>
                    <a:cubicBezTo>
                      <a:pt x="0" y="56"/>
                      <a:pt x="12" y="50"/>
                      <a:pt x="23" y="49"/>
                    </a:cubicBezTo>
                    <a:cubicBezTo>
                      <a:pt x="26" y="49"/>
                      <a:pt x="28" y="49"/>
                      <a:pt x="31" y="49"/>
                    </a:cubicBezTo>
                    <a:cubicBezTo>
                      <a:pt x="27" y="47"/>
                      <a:pt x="26" y="42"/>
                      <a:pt x="27" y="38"/>
                    </a:cubicBezTo>
                    <a:cubicBezTo>
                      <a:pt x="28" y="37"/>
                      <a:pt x="28" y="38"/>
                      <a:pt x="27" y="38"/>
                    </a:cubicBezTo>
                    <a:cubicBezTo>
                      <a:pt x="18" y="39"/>
                      <a:pt x="9" y="33"/>
                      <a:pt x="7" y="25"/>
                    </a:cubicBezTo>
                    <a:cubicBezTo>
                      <a:pt x="6" y="21"/>
                      <a:pt x="7" y="16"/>
                      <a:pt x="8" y="12"/>
                    </a:cubicBezTo>
                    <a:cubicBezTo>
                      <a:pt x="12" y="5"/>
                      <a:pt x="20" y="0"/>
                      <a:pt x="29" y="0"/>
                    </a:cubicBezTo>
                    <a:cubicBezTo>
                      <a:pt x="38" y="0"/>
                      <a:pt x="46" y="0"/>
                      <a:pt x="56" y="1"/>
                    </a:cubicBezTo>
                    <a:moveTo>
                      <a:pt x="40" y="19"/>
                    </a:moveTo>
                    <a:cubicBezTo>
                      <a:pt x="41" y="26"/>
                      <a:pt x="39" y="33"/>
                      <a:pt x="33" y="34"/>
                    </a:cubicBezTo>
                    <a:cubicBezTo>
                      <a:pt x="26" y="36"/>
                      <a:pt x="19" y="31"/>
                      <a:pt x="17" y="22"/>
                    </a:cubicBezTo>
                    <a:cubicBezTo>
                      <a:pt x="15" y="13"/>
                      <a:pt x="17" y="7"/>
                      <a:pt x="23" y="5"/>
                    </a:cubicBezTo>
                    <a:cubicBezTo>
                      <a:pt x="30" y="2"/>
                      <a:pt x="38" y="9"/>
                      <a:pt x="40" y="19"/>
                    </a:cubicBezTo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29" name="Shape 29"/>
              <p:cNvSpPr/>
              <p:nvPr/>
            </p:nvSpPr>
            <p:spPr>
              <a:xfrm>
                <a:off x="4052887" y="1209675"/>
                <a:ext cx="201612" cy="200025"/>
              </a:xfrm>
              <a:custGeom>
                <a:avLst/>
                <a:gdLst/>
                <a:ahLst/>
                <a:cxnLst/>
                <a:rect l="0" t="0" r="0" b="0"/>
                <a:pathLst>
                  <a:path w="54" h="53" extrusionOk="0">
                    <a:moveTo>
                      <a:pt x="27" y="0"/>
                    </a:moveTo>
                    <a:cubicBezTo>
                      <a:pt x="44" y="0"/>
                      <a:pt x="53" y="11"/>
                      <a:pt x="54" y="25"/>
                    </a:cubicBezTo>
                    <a:cubicBezTo>
                      <a:pt x="54" y="38"/>
                      <a:pt x="43" y="50"/>
                      <a:pt x="30" y="51"/>
                    </a:cubicBezTo>
                    <a:cubicBezTo>
                      <a:pt x="14" y="53"/>
                      <a:pt x="0" y="42"/>
                      <a:pt x="0" y="26"/>
                    </a:cubicBezTo>
                    <a:cubicBezTo>
                      <a:pt x="0" y="12"/>
                      <a:pt x="12" y="0"/>
                      <a:pt x="27" y="0"/>
                    </a:cubicBezTo>
                    <a:moveTo>
                      <a:pt x="43" y="26"/>
                    </a:moveTo>
                    <a:cubicBezTo>
                      <a:pt x="44" y="36"/>
                      <a:pt x="41" y="45"/>
                      <a:pt x="32" y="47"/>
                    </a:cubicBezTo>
                    <a:cubicBezTo>
                      <a:pt x="23" y="49"/>
                      <a:pt x="14" y="42"/>
                      <a:pt x="11" y="29"/>
                    </a:cubicBezTo>
                    <a:cubicBezTo>
                      <a:pt x="9" y="15"/>
                      <a:pt x="13" y="6"/>
                      <a:pt x="21" y="4"/>
                    </a:cubicBezTo>
                    <a:cubicBezTo>
                      <a:pt x="31" y="1"/>
                      <a:pt x="42" y="12"/>
                      <a:pt x="43" y="26"/>
                    </a:cubicBezTo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30" name="Shape 30"/>
              <p:cNvSpPr/>
              <p:nvPr/>
            </p:nvSpPr>
            <p:spPr>
              <a:xfrm>
                <a:off x="3835400" y="1209675"/>
                <a:ext cx="201612" cy="200025"/>
              </a:xfrm>
              <a:custGeom>
                <a:avLst/>
                <a:gdLst/>
                <a:ahLst/>
                <a:cxnLst/>
                <a:rect l="0" t="0" r="0" b="0"/>
                <a:pathLst>
                  <a:path w="54" h="53" extrusionOk="0">
                    <a:moveTo>
                      <a:pt x="27" y="0"/>
                    </a:moveTo>
                    <a:cubicBezTo>
                      <a:pt x="44" y="0"/>
                      <a:pt x="53" y="11"/>
                      <a:pt x="54" y="25"/>
                    </a:cubicBezTo>
                    <a:cubicBezTo>
                      <a:pt x="54" y="38"/>
                      <a:pt x="43" y="50"/>
                      <a:pt x="30" y="51"/>
                    </a:cubicBezTo>
                    <a:cubicBezTo>
                      <a:pt x="14" y="53"/>
                      <a:pt x="0" y="42"/>
                      <a:pt x="0" y="26"/>
                    </a:cubicBezTo>
                    <a:cubicBezTo>
                      <a:pt x="0" y="12"/>
                      <a:pt x="12" y="0"/>
                      <a:pt x="27" y="0"/>
                    </a:cubicBezTo>
                    <a:moveTo>
                      <a:pt x="43" y="26"/>
                    </a:moveTo>
                    <a:cubicBezTo>
                      <a:pt x="44" y="36"/>
                      <a:pt x="41" y="45"/>
                      <a:pt x="32" y="47"/>
                    </a:cubicBezTo>
                    <a:cubicBezTo>
                      <a:pt x="23" y="49"/>
                      <a:pt x="13" y="42"/>
                      <a:pt x="11" y="29"/>
                    </a:cubicBezTo>
                    <a:cubicBezTo>
                      <a:pt x="8" y="15"/>
                      <a:pt x="13" y="6"/>
                      <a:pt x="21" y="4"/>
                    </a:cubicBezTo>
                    <a:cubicBezTo>
                      <a:pt x="31" y="1"/>
                      <a:pt x="41" y="12"/>
                      <a:pt x="43" y="26"/>
                    </a:cubicBezTo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31" name="Shape 31"/>
              <p:cNvSpPr/>
              <p:nvPr/>
            </p:nvSpPr>
            <p:spPr>
              <a:xfrm>
                <a:off x="3527425" y="1109662"/>
                <a:ext cx="292100" cy="319087"/>
              </a:xfrm>
              <a:custGeom>
                <a:avLst/>
                <a:gdLst/>
                <a:ahLst/>
                <a:cxnLst/>
                <a:rect l="0" t="0" r="0" b="0"/>
                <a:pathLst>
                  <a:path w="78" h="85" extrusionOk="0">
                    <a:moveTo>
                      <a:pt x="66" y="20"/>
                    </a:moveTo>
                    <a:cubicBezTo>
                      <a:pt x="74" y="12"/>
                      <a:pt x="74" y="12"/>
                      <a:pt x="74" y="12"/>
                    </a:cubicBezTo>
                    <a:cubicBezTo>
                      <a:pt x="60" y="1"/>
                      <a:pt x="38" y="0"/>
                      <a:pt x="23" y="7"/>
                    </a:cubicBezTo>
                    <a:cubicBezTo>
                      <a:pt x="10" y="14"/>
                      <a:pt x="1" y="27"/>
                      <a:pt x="0" y="42"/>
                    </a:cubicBezTo>
                    <a:cubicBezTo>
                      <a:pt x="0" y="57"/>
                      <a:pt x="9" y="69"/>
                      <a:pt x="18" y="75"/>
                    </a:cubicBezTo>
                    <a:cubicBezTo>
                      <a:pt x="33" y="85"/>
                      <a:pt x="58" y="83"/>
                      <a:pt x="74" y="75"/>
                    </a:cubicBezTo>
                    <a:cubicBezTo>
                      <a:pt x="74" y="74"/>
                      <a:pt x="74" y="74"/>
                      <a:pt x="74" y="74"/>
                    </a:cubicBezTo>
                    <a:cubicBezTo>
                      <a:pt x="74" y="74"/>
                      <a:pt x="74" y="74"/>
                      <a:pt x="74" y="74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8" y="53"/>
                      <a:pt x="78" y="53"/>
                      <a:pt x="78" y="53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63" y="72"/>
                      <a:pt x="63" y="72"/>
                      <a:pt x="63" y="72"/>
                    </a:cubicBezTo>
                    <a:cubicBezTo>
                      <a:pt x="63" y="74"/>
                      <a:pt x="63" y="74"/>
                      <a:pt x="60" y="75"/>
                    </a:cubicBezTo>
                    <a:cubicBezTo>
                      <a:pt x="55" y="76"/>
                      <a:pt x="50" y="77"/>
                      <a:pt x="45" y="76"/>
                    </a:cubicBezTo>
                    <a:cubicBezTo>
                      <a:pt x="29" y="75"/>
                      <a:pt x="16" y="62"/>
                      <a:pt x="13" y="46"/>
                    </a:cubicBezTo>
                    <a:cubicBezTo>
                      <a:pt x="10" y="31"/>
                      <a:pt x="18" y="16"/>
                      <a:pt x="30" y="10"/>
                    </a:cubicBezTo>
                    <a:cubicBezTo>
                      <a:pt x="36" y="7"/>
                      <a:pt x="43" y="6"/>
                      <a:pt x="50" y="8"/>
                    </a:cubicBezTo>
                    <a:cubicBezTo>
                      <a:pt x="55" y="10"/>
                      <a:pt x="60" y="13"/>
                      <a:pt x="64" y="17"/>
                    </a:cubicBezTo>
                    <a:cubicBezTo>
                      <a:pt x="61" y="21"/>
                      <a:pt x="61" y="21"/>
                      <a:pt x="61" y="21"/>
                    </a:cubicBezTo>
                    <a:lnTo>
                      <a:pt x="66" y="20"/>
                    </a:ln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656489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ogo Slide_Dark">
    <p:bg>
      <p:bgPr>
        <a:solidFill>
          <a:schemeClr val="accent5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endParaRPr sz="1050"/>
          </a:p>
        </p:txBody>
      </p:sp>
      <p:grpSp>
        <p:nvGrpSpPr>
          <p:cNvPr id="34" name="Shape 34"/>
          <p:cNvGrpSpPr/>
          <p:nvPr/>
        </p:nvGrpSpPr>
        <p:grpSpPr>
          <a:xfrm>
            <a:off x="2912220" y="2130886"/>
            <a:ext cx="3252146" cy="802004"/>
            <a:chOff x="3881948" y="2841181"/>
            <a:chExt cx="4335065" cy="1069339"/>
          </a:xfrm>
        </p:grpSpPr>
        <p:grpSp>
          <p:nvGrpSpPr>
            <p:cNvPr id="35" name="Shape 35"/>
            <p:cNvGrpSpPr/>
            <p:nvPr/>
          </p:nvGrpSpPr>
          <p:grpSpPr>
            <a:xfrm>
              <a:off x="5350891" y="2978947"/>
              <a:ext cx="2866121" cy="929996"/>
              <a:chOff x="3516312" y="1109662"/>
              <a:chExt cx="3884612" cy="1260475"/>
            </a:xfrm>
          </p:grpSpPr>
          <p:sp>
            <p:nvSpPr>
              <p:cNvPr id="36" name="Shape 36"/>
              <p:cNvSpPr/>
              <p:nvPr/>
            </p:nvSpPr>
            <p:spPr>
              <a:xfrm>
                <a:off x="3516312" y="1589087"/>
                <a:ext cx="476250" cy="585788"/>
              </a:xfrm>
              <a:custGeom>
                <a:avLst/>
                <a:gdLst/>
                <a:ahLst/>
                <a:cxnLst/>
                <a:rect l="0" t="0" r="0" b="0"/>
                <a:pathLst>
                  <a:path w="127" h="156" extrusionOk="0">
                    <a:moveTo>
                      <a:pt x="127" y="77"/>
                    </a:moveTo>
                    <a:cubicBezTo>
                      <a:pt x="127" y="102"/>
                      <a:pt x="119" y="122"/>
                      <a:pt x="105" y="136"/>
                    </a:cubicBezTo>
                    <a:cubicBezTo>
                      <a:pt x="91" y="149"/>
                      <a:pt x="70" y="156"/>
                      <a:pt x="44" y="156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73" y="0"/>
                      <a:pt x="92" y="7"/>
                      <a:pt x="106" y="20"/>
                    </a:cubicBezTo>
                    <a:cubicBezTo>
                      <a:pt x="120" y="34"/>
                      <a:pt x="127" y="53"/>
                      <a:pt x="127" y="77"/>
                    </a:cubicBezTo>
                    <a:close/>
                    <a:moveTo>
                      <a:pt x="100" y="78"/>
                    </a:moveTo>
                    <a:cubicBezTo>
                      <a:pt x="100" y="40"/>
                      <a:pt x="82" y="22"/>
                      <a:pt x="47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35"/>
                      <a:pt x="25" y="135"/>
                      <a:pt x="25" y="135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81" y="135"/>
                      <a:pt x="100" y="116"/>
                      <a:pt x="100" y="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37" name="Shape 37"/>
              <p:cNvSpPr/>
              <p:nvPr/>
            </p:nvSpPr>
            <p:spPr>
              <a:xfrm>
                <a:off x="4030662" y="1724025"/>
                <a:ext cx="388937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104" h="122" extrusionOk="0">
                    <a:moveTo>
                      <a:pt x="59" y="122"/>
                    </a:moveTo>
                    <a:cubicBezTo>
                      <a:pt x="40" y="122"/>
                      <a:pt x="26" y="117"/>
                      <a:pt x="16" y="106"/>
                    </a:cubicBezTo>
                    <a:cubicBezTo>
                      <a:pt x="5" y="95"/>
                      <a:pt x="0" y="81"/>
                      <a:pt x="0" y="62"/>
                    </a:cubicBezTo>
                    <a:cubicBezTo>
                      <a:pt x="0" y="43"/>
                      <a:pt x="5" y="28"/>
                      <a:pt x="15" y="17"/>
                    </a:cubicBezTo>
                    <a:cubicBezTo>
                      <a:pt x="24" y="6"/>
                      <a:pt x="37" y="0"/>
                      <a:pt x="54" y="0"/>
                    </a:cubicBezTo>
                    <a:cubicBezTo>
                      <a:pt x="70" y="0"/>
                      <a:pt x="82" y="5"/>
                      <a:pt x="91" y="14"/>
                    </a:cubicBezTo>
                    <a:cubicBezTo>
                      <a:pt x="100" y="24"/>
                      <a:pt x="104" y="37"/>
                      <a:pt x="104" y="53"/>
                    </a:cubicBezTo>
                    <a:cubicBezTo>
                      <a:pt x="104" y="67"/>
                      <a:pt x="104" y="67"/>
                      <a:pt x="104" y="67"/>
                    </a:cubicBezTo>
                    <a:cubicBezTo>
                      <a:pt x="26" y="67"/>
                      <a:pt x="26" y="67"/>
                      <a:pt x="26" y="67"/>
                    </a:cubicBezTo>
                    <a:cubicBezTo>
                      <a:pt x="26" y="78"/>
                      <a:pt x="29" y="87"/>
                      <a:pt x="35" y="93"/>
                    </a:cubicBezTo>
                    <a:cubicBezTo>
                      <a:pt x="41" y="99"/>
                      <a:pt x="49" y="102"/>
                      <a:pt x="60" y="102"/>
                    </a:cubicBezTo>
                    <a:cubicBezTo>
                      <a:pt x="67" y="102"/>
                      <a:pt x="73" y="102"/>
                      <a:pt x="79" y="100"/>
                    </a:cubicBezTo>
                    <a:cubicBezTo>
                      <a:pt x="85" y="99"/>
                      <a:pt x="92" y="97"/>
                      <a:pt x="99" y="94"/>
                    </a:cubicBezTo>
                    <a:cubicBezTo>
                      <a:pt x="99" y="114"/>
                      <a:pt x="99" y="114"/>
                      <a:pt x="99" y="114"/>
                    </a:cubicBezTo>
                    <a:cubicBezTo>
                      <a:pt x="92" y="117"/>
                      <a:pt x="86" y="119"/>
                      <a:pt x="80" y="120"/>
                    </a:cubicBezTo>
                    <a:cubicBezTo>
                      <a:pt x="74" y="122"/>
                      <a:pt x="67" y="122"/>
                      <a:pt x="59" y="122"/>
                    </a:cubicBezTo>
                    <a:close/>
                    <a:moveTo>
                      <a:pt x="54" y="19"/>
                    </a:moveTo>
                    <a:cubicBezTo>
                      <a:pt x="46" y="19"/>
                      <a:pt x="40" y="22"/>
                      <a:pt x="35" y="27"/>
                    </a:cubicBezTo>
                    <a:cubicBezTo>
                      <a:pt x="30" y="32"/>
                      <a:pt x="27" y="39"/>
                      <a:pt x="26" y="49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0" y="39"/>
                      <a:pt x="77" y="32"/>
                      <a:pt x="73" y="27"/>
                    </a:cubicBezTo>
                    <a:cubicBezTo>
                      <a:pt x="68" y="22"/>
                      <a:pt x="62" y="19"/>
                      <a:pt x="54" y="1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38" name="Shape 38"/>
              <p:cNvSpPr/>
              <p:nvPr/>
            </p:nvSpPr>
            <p:spPr>
              <a:xfrm>
                <a:off x="4413250" y="1731963"/>
                <a:ext cx="434974" cy="442912"/>
              </a:xfrm>
              <a:custGeom>
                <a:avLst/>
                <a:gdLst/>
                <a:ahLst/>
                <a:cxnLst/>
                <a:rect l="0" t="0" r="0" b="0"/>
                <a:pathLst>
                  <a:path w="116" h="118" extrusionOk="0">
                    <a:moveTo>
                      <a:pt x="45" y="11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54" y="80"/>
                      <a:pt x="57" y="90"/>
                      <a:pt x="58" y="97"/>
                    </a:cubicBezTo>
                    <a:cubicBezTo>
                      <a:pt x="58" y="97"/>
                      <a:pt x="58" y="97"/>
                      <a:pt x="58" y="97"/>
                    </a:cubicBezTo>
                    <a:cubicBezTo>
                      <a:pt x="59" y="92"/>
                      <a:pt x="62" y="82"/>
                      <a:pt x="66" y="69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72" y="118"/>
                      <a:pt x="72" y="118"/>
                      <a:pt x="72" y="118"/>
                    </a:cubicBezTo>
                    <a:lnTo>
                      <a:pt x="45" y="118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39" name="Shape 39"/>
              <p:cNvSpPr/>
              <p:nvPr/>
            </p:nvSpPr>
            <p:spPr>
              <a:xfrm>
                <a:off x="4840287" y="1724025"/>
                <a:ext cx="390524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104" h="122" extrusionOk="0">
                    <a:moveTo>
                      <a:pt x="59" y="122"/>
                    </a:moveTo>
                    <a:cubicBezTo>
                      <a:pt x="40" y="122"/>
                      <a:pt x="26" y="117"/>
                      <a:pt x="16" y="106"/>
                    </a:cubicBezTo>
                    <a:cubicBezTo>
                      <a:pt x="5" y="95"/>
                      <a:pt x="0" y="81"/>
                      <a:pt x="0" y="62"/>
                    </a:cubicBezTo>
                    <a:cubicBezTo>
                      <a:pt x="0" y="43"/>
                      <a:pt x="5" y="28"/>
                      <a:pt x="15" y="17"/>
                    </a:cubicBezTo>
                    <a:cubicBezTo>
                      <a:pt x="24" y="6"/>
                      <a:pt x="37" y="0"/>
                      <a:pt x="54" y="0"/>
                    </a:cubicBezTo>
                    <a:cubicBezTo>
                      <a:pt x="70" y="0"/>
                      <a:pt x="82" y="5"/>
                      <a:pt x="91" y="14"/>
                    </a:cubicBezTo>
                    <a:cubicBezTo>
                      <a:pt x="100" y="24"/>
                      <a:pt x="104" y="37"/>
                      <a:pt x="104" y="53"/>
                    </a:cubicBezTo>
                    <a:cubicBezTo>
                      <a:pt x="104" y="67"/>
                      <a:pt x="104" y="67"/>
                      <a:pt x="104" y="67"/>
                    </a:cubicBezTo>
                    <a:cubicBezTo>
                      <a:pt x="26" y="67"/>
                      <a:pt x="26" y="67"/>
                      <a:pt x="26" y="67"/>
                    </a:cubicBezTo>
                    <a:cubicBezTo>
                      <a:pt x="26" y="78"/>
                      <a:pt x="29" y="87"/>
                      <a:pt x="35" y="93"/>
                    </a:cubicBezTo>
                    <a:cubicBezTo>
                      <a:pt x="41" y="99"/>
                      <a:pt x="49" y="102"/>
                      <a:pt x="60" y="102"/>
                    </a:cubicBezTo>
                    <a:cubicBezTo>
                      <a:pt x="67" y="102"/>
                      <a:pt x="73" y="102"/>
                      <a:pt x="79" y="100"/>
                    </a:cubicBezTo>
                    <a:cubicBezTo>
                      <a:pt x="85" y="99"/>
                      <a:pt x="92" y="97"/>
                      <a:pt x="99" y="94"/>
                    </a:cubicBezTo>
                    <a:cubicBezTo>
                      <a:pt x="99" y="114"/>
                      <a:pt x="99" y="114"/>
                      <a:pt x="99" y="114"/>
                    </a:cubicBezTo>
                    <a:cubicBezTo>
                      <a:pt x="92" y="117"/>
                      <a:pt x="86" y="119"/>
                      <a:pt x="80" y="120"/>
                    </a:cubicBezTo>
                    <a:cubicBezTo>
                      <a:pt x="74" y="122"/>
                      <a:pt x="67" y="122"/>
                      <a:pt x="59" y="122"/>
                    </a:cubicBezTo>
                    <a:close/>
                    <a:moveTo>
                      <a:pt x="54" y="19"/>
                    </a:moveTo>
                    <a:cubicBezTo>
                      <a:pt x="46" y="19"/>
                      <a:pt x="40" y="22"/>
                      <a:pt x="35" y="27"/>
                    </a:cubicBezTo>
                    <a:cubicBezTo>
                      <a:pt x="30" y="32"/>
                      <a:pt x="27" y="39"/>
                      <a:pt x="26" y="49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0" y="39"/>
                      <a:pt x="77" y="32"/>
                      <a:pt x="73" y="27"/>
                    </a:cubicBezTo>
                    <a:cubicBezTo>
                      <a:pt x="68" y="22"/>
                      <a:pt x="62" y="19"/>
                      <a:pt x="54" y="1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5289550" y="1552575"/>
                <a:ext cx="93662" cy="622299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1" name="Shape 41"/>
              <p:cNvSpPr/>
              <p:nvPr/>
            </p:nvSpPr>
            <p:spPr>
              <a:xfrm>
                <a:off x="5440362" y="1724025"/>
                <a:ext cx="419100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112" h="122" extrusionOk="0">
                    <a:moveTo>
                      <a:pt x="112" y="61"/>
                    </a:moveTo>
                    <a:cubicBezTo>
                      <a:pt x="112" y="80"/>
                      <a:pt x="107" y="95"/>
                      <a:pt x="97" y="106"/>
                    </a:cubicBezTo>
                    <a:cubicBezTo>
                      <a:pt x="87" y="117"/>
                      <a:pt x="73" y="122"/>
                      <a:pt x="56" y="122"/>
                    </a:cubicBezTo>
                    <a:cubicBezTo>
                      <a:pt x="45" y="122"/>
                      <a:pt x="35" y="120"/>
                      <a:pt x="27" y="115"/>
                    </a:cubicBezTo>
                    <a:cubicBezTo>
                      <a:pt x="18" y="110"/>
                      <a:pt x="12" y="103"/>
                      <a:pt x="7" y="93"/>
                    </a:cubicBezTo>
                    <a:cubicBezTo>
                      <a:pt x="3" y="84"/>
                      <a:pt x="0" y="73"/>
                      <a:pt x="0" y="61"/>
                    </a:cubicBezTo>
                    <a:cubicBezTo>
                      <a:pt x="0" y="42"/>
                      <a:pt x="5" y="27"/>
                      <a:pt x="15" y="16"/>
                    </a:cubicBezTo>
                    <a:cubicBezTo>
                      <a:pt x="25" y="6"/>
                      <a:pt x="39" y="0"/>
                      <a:pt x="56" y="0"/>
                    </a:cubicBezTo>
                    <a:cubicBezTo>
                      <a:pt x="74" y="0"/>
                      <a:pt x="87" y="6"/>
                      <a:pt x="97" y="17"/>
                    </a:cubicBezTo>
                    <a:cubicBezTo>
                      <a:pt x="107" y="28"/>
                      <a:pt x="112" y="42"/>
                      <a:pt x="112" y="61"/>
                    </a:cubicBezTo>
                    <a:close/>
                    <a:moveTo>
                      <a:pt x="26" y="61"/>
                    </a:moveTo>
                    <a:cubicBezTo>
                      <a:pt x="26" y="88"/>
                      <a:pt x="36" y="102"/>
                      <a:pt x="56" y="102"/>
                    </a:cubicBezTo>
                    <a:cubicBezTo>
                      <a:pt x="76" y="102"/>
                      <a:pt x="86" y="88"/>
                      <a:pt x="86" y="61"/>
                    </a:cubicBezTo>
                    <a:cubicBezTo>
                      <a:pt x="86" y="34"/>
                      <a:pt x="76" y="21"/>
                      <a:pt x="56" y="21"/>
                    </a:cubicBezTo>
                    <a:cubicBezTo>
                      <a:pt x="46" y="21"/>
                      <a:pt x="38" y="24"/>
                      <a:pt x="33" y="31"/>
                    </a:cubicBezTo>
                    <a:cubicBezTo>
                      <a:pt x="29" y="38"/>
                      <a:pt x="26" y="48"/>
                      <a:pt x="26" y="6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2" name="Shape 42"/>
              <p:cNvSpPr/>
              <p:nvPr/>
            </p:nvSpPr>
            <p:spPr>
              <a:xfrm>
                <a:off x="5916612" y="1724025"/>
                <a:ext cx="401636" cy="646112"/>
              </a:xfrm>
              <a:custGeom>
                <a:avLst/>
                <a:gdLst/>
                <a:ahLst/>
                <a:cxnLst/>
                <a:rect l="0" t="0" r="0" b="0"/>
                <a:pathLst>
                  <a:path w="107" h="172" extrusionOk="0">
                    <a:moveTo>
                      <a:pt x="60" y="122"/>
                    </a:moveTo>
                    <a:cubicBezTo>
                      <a:pt x="45" y="122"/>
                      <a:pt x="34" y="117"/>
                      <a:pt x="25" y="106"/>
                    </a:cubicBezTo>
                    <a:cubicBezTo>
                      <a:pt x="24" y="106"/>
                      <a:pt x="24" y="106"/>
                      <a:pt x="24" y="106"/>
                    </a:cubicBezTo>
                    <a:cubicBezTo>
                      <a:pt x="25" y="116"/>
                      <a:pt x="25" y="122"/>
                      <a:pt x="25" y="124"/>
                    </a:cubicBezTo>
                    <a:cubicBezTo>
                      <a:pt x="25" y="172"/>
                      <a:pt x="25" y="172"/>
                      <a:pt x="25" y="172"/>
                    </a:cubicBezTo>
                    <a:cubicBezTo>
                      <a:pt x="0" y="172"/>
                      <a:pt x="0" y="172"/>
                      <a:pt x="0" y="17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5"/>
                      <a:pt x="22" y="10"/>
                      <a:pt x="24" y="18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3" y="6"/>
                      <a:pt x="45" y="0"/>
                      <a:pt x="61" y="0"/>
                    </a:cubicBezTo>
                    <a:cubicBezTo>
                      <a:pt x="75" y="0"/>
                      <a:pt x="87" y="6"/>
                      <a:pt x="95" y="16"/>
                    </a:cubicBezTo>
                    <a:cubicBezTo>
                      <a:pt x="103" y="27"/>
                      <a:pt x="107" y="42"/>
                      <a:pt x="107" y="61"/>
                    </a:cubicBezTo>
                    <a:cubicBezTo>
                      <a:pt x="107" y="80"/>
                      <a:pt x="103" y="95"/>
                      <a:pt x="95" y="106"/>
                    </a:cubicBezTo>
                    <a:cubicBezTo>
                      <a:pt x="86" y="117"/>
                      <a:pt x="75" y="122"/>
                      <a:pt x="60" y="122"/>
                    </a:cubicBezTo>
                    <a:close/>
                    <a:moveTo>
                      <a:pt x="54" y="21"/>
                    </a:moveTo>
                    <a:cubicBezTo>
                      <a:pt x="44" y="21"/>
                      <a:pt x="37" y="24"/>
                      <a:pt x="32" y="29"/>
                    </a:cubicBezTo>
                    <a:cubicBezTo>
                      <a:pt x="28" y="35"/>
                      <a:pt x="25" y="44"/>
                      <a:pt x="25" y="57"/>
                    </a:cubicBezTo>
                    <a:cubicBezTo>
                      <a:pt x="25" y="61"/>
                      <a:pt x="25" y="61"/>
                      <a:pt x="25" y="61"/>
                    </a:cubicBezTo>
                    <a:cubicBezTo>
                      <a:pt x="25" y="75"/>
                      <a:pt x="28" y="86"/>
                      <a:pt x="32" y="92"/>
                    </a:cubicBezTo>
                    <a:cubicBezTo>
                      <a:pt x="37" y="99"/>
                      <a:pt x="44" y="102"/>
                      <a:pt x="55" y="102"/>
                    </a:cubicBezTo>
                    <a:cubicBezTo>
                      <a:pt x="63" y="102"/>
                      <a:pt x="70" y="98"/>
                      <a:pt x="75" y="91"/>
                    </a:cubicBezTo>
                    <a:cubicBezTo>
                      <a:pt x="79" y="84"/>
                      <a:pt x="82" y="74"/>
                      <a:pt x="82" y="61"/>
                    </a:cubicBezTo>
                    <a:cubicBezTo>
                      <a:pt x="82" y="48"/>
                      <a:pt x="79" y="38"/>
                      <a:pt x="75" y="31"/>
                    </a:cubicBezTo>
                    <a:cubicBezTo>
                      <a:pt x="70" y="24"/>
                      <a:pt x="63" y="21"/>
                      <a:pt x="54" y="2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3" name="Shape 43"/>
              <p:cNvSpPr/>
              <p:nvPr/>
            </p:nvSpPr>
            <p:spPr>
              <a:xfrm>
                <a:off x="6351587" y="1724025"/>
                <a:ext cx="390524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104" h="122" extrusionOk="0">
                    <a:moveTo>
                      <a:pt x="59" y="122"/>
                    </a:moveTo>
                    <a:cubicBezTo>
                      <a:pt x="40" y="122"/>
                      <a:pt x="26" y="117"/>
                      <a:pt x="16" y="106"/>
                    </a:cubicBezTo>
                    <a:cubicBezTo>
                      <a:pt x="5" y="95"/>
                      <a:pt x="0" y="81"/>
                      <a:pt x="0" y="62"/>
                    </a:cubicBezTo>
                    <a:cubicBezTo>
                      <a:pt x="0" y="43"/>
                      <a:pt x="5" y="28"/>
                      <a:pt x="15" y="17"/>
                    </a:cubicBezTo>
                    <a:cubicBezTo>
                      <a:pt x="24" y="6"/>
                      <a:pt x="37" y="0"/>
                      <a:pt x="54" y="0"/>
                    </a:cubicBezTo>
                    <a:cubicBezTo>
                      <a:pt x="70" y="0"/>
                      <a:pt x="82" y="5"/>
                      <a:pt x="91" y="14"/>
                    </a:cubicBezTo>
                    <a:cubicBezTo>
                      <a:pt x="100" y="24"/>
                      <a:pt x="104" y="37"/>
                      <a:pt x="104" y="53"/>
                    </a:cubicBezTo>
                    <a:cubicBezTo>
                      <a:pt x="104" y="67"/>
                      <a:pt x="104" y="67"/>
                      <a:pt x="104" y="67"/>
                    </a:cubicBezTo>
                    <a:cubicBezTo>
                      <a:pt x="26" y="67"/>
                      <a:pt x="26" y="67"/>
                      <a:pt x="26" y="67"/>
                    </a:cubicBezTo>
                    <a:cubicBezTo>
                      <a:pt x="26" y="78"/>
                      <a:pt x="29" y="87"/>
                      <a:pt x="35" y="93"/>
                    </a:cubicBezTo>
                    <a:cubicBezTo>
                      <a:pt x="41" y="99"/>
                      <a:pt x="49" y="102"/>
                      <a:pt x="60" y="102"/>
                    </a:cubicBezTo>
                    <a:cubicBezTo>
                      <a:pt x="67" y="102"/>
                      <a:pt x="73" y="102"/>
                      <a:pt x="79" y="100"/>
                    </a:cubicBezTo>
                    <a:cubicBezTo>
                      <a:pt x="85" y="99"/>
                      <a:pt x="92" y="97"/>
                      <a:pt x="98" y="94"/>
                    </a:cubicBezTo>
                    <a:cubicBezTo>
                      <a:pt x="98" y="114"/>
                      <a:pt x="98" y="114"/>
                      <a:pt x="98" y="114"/>
                    </a:cubicBezTo>
                    <a:cubicBezTo>
                      <a:pt x="92" y="117"/>
                      <a:pt x="86" y="119"/>
                      <a:pt x="80" y="120"/>
                    </a:cubicBezTo>
                    <a:cubicBezTo>
                      <a:pt x="74" y="122"/>
                      <a:pt x="67" y="122"/>
                      <a:pt x="59" y="122"/>
                    </a:cubicBezTo>
                    <a:close/>
                    <a:moveTo>
                      <a:pt x="54" y="19"/>
                    </a:moveTo>
                    <a:cubicBezTo>
                      <a:pt x="46" y="19"/>
                      <a:pt x="40" y="22"/>
                      <a:pt x="35" y="27"/>
                    </a:cubicBezTo>
                    <a:cubicBezTo>
                      <a:pt x="30" y="32"/>
                      <a:pt x="27" y="39"/>
                      <a:pt x="26" y="49"/>
                    </a:cubicBezTo>
                    <a:cubicBezTo>
                      <a:pt x="80" y="49"/>
                      <a:pt x="80" y="49"/>
                      <a:pt x="80" y="49"/>
                    </a:cubicBezTo>
                    <a:cubicBezTo>
                      <a:pt x="80" y="39"/>
                      <a:pt x="77" y="32"/>
                      <a:pt x="73" y="27"/>
                    </a:cubicBezTo>
                    <a:cubicBezTo>
                      <a:pt x="68" y="22"/>
                      <a:pt x="62" y="19"/>
                      <a:pt x="54" y="1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4" name="Shape 44"/>
              <p:cNvSpPr/>
              <p:nvPr/>
            </p:nvSpPr>
            <p:spPr>
              <a:xfrm>
                <a:off x="6800850" y="1724025"/>
                <a:ext cx="271462" cy="450850"/>
              </a:xfrm>
              <a:custGeom>
                <a:avLst/>
                <a:gdLst/>
                <a:ahLst/>
                <a:cxnLst/>
                <a:rect l="0" t="0" r="0" b="0"/>
                <a:pathLst>
                  <a:path w="72" h="120" extrusionOk="0">
                    <a:moveTo>
                      <a:pt x="59" y="0"/>
                    </a:moveTo>
                    <a:cubicBezTo>
                      <a:pt x="64" y="0"/>
                      <a:pt x="69" y="1"/>
                      <a:pt x="72" y="1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6" y="24"/>
                      <a:pt x="62" y="23"/>
                      <a:pt x="58" y="23"/>
                    </a:cubicBezTo>
                    <a:cubicBezTo>
                      <a:pt x="48" y="23"/>
                      <a:pt x="40" y="27"/>
                      <a:pt x="34" y="33"/>
                    </a:cubicBezTo>
                    <a:cubicBezTo>
                      <a:pt x="28" y="40"/>
                      <a:pt x="25" y="48"/>
                      <a:pt x="25" y="59"/>
                    </a:cubicBezTo>
                    <a:cubicBezTo>
                      <a:pt x="25" y="120"/>
                      <a:pt x="25" y="120"/>
                      <a:pt x="25" y="12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28" y="16"/>
                      <a:pt x="33" y="11"/>
                      <a:pt x="39" y="6"/>
                    </a:cubicBezTo>
                    <a:cubicBezTo>
                      <a:pt x="45" y="2"/>
                      <a:pt x="52" y="0"/>
                      <a:pt x="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5" name="Shape 45"/>
              <p:cNvSpPr/>
              <p:nvPr/>
            </p:nvSpPr>
            <p:spPr>
              <a:xfrm>
                <a:off x="7075488" y="1724025"/>
                <a:ext cx="325436" cy="458788"/>
              </a:xfrm>
              <a:custGeom>
                <a:avLst/>
                <a:gdLst/>
                <a:ahLst/>
                <a:cxnLst/>
                <a:rect l="0" t="0" r="0" b="0"/>
                <a:pathLst>
                  <a:path w="87" h="122" extrusionOk="0">
                    <a:moveTo>
                      <a:pt x="87" y="87"/>
                    </a:moveTo>
                    <a:cubicBezTo>
                      <a:pt x="87" y="98"/>
                      <a:pt x="82" y="107"/>
                      <a:pt x="74" y="113"/>
                    </a:cubicBezTo>
                    <a:cubicBezTo>
                      <a:pt x="66" y="119"/>
                      <a:pt x="54" y="122"/>
                      <a:pt x="38" y="122"/>
                    </a:cubicBezTo>
                    <a:cubicBezTo>
                      <a:pt x="22" y="122"/>
                      <a:pt x="10" y="120"/>
                      <a:pt x="0" y="115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14" y="100"/>
                      <a:pt x="27" y="103"/>
                      <a:pt x="39" y="103"/>
                    </a:cubicBezTo>
                    <a:cubicBezTo>
                      <a:pt x="54" y="103"/>
                      <a:pt x="62" y="98"/>
                      <a:pt x="62" y="89"/>
                    </a:cubicBezTo>
                    <a:cubicBezTo>
                      <a:pt x="62" y="86"/>
                      <a:pt x="61" y="84"/>
                      <a:pt x="60" y="82"/>
                    </a:cubicBezTo>
                    <a:cubicBezTo>
                      <a:pt x="58" y="80"/>
                      <a:pt x="55" y="78"/>
                      <a:pt x="51" y="75"/>
                    </a:cubicBezTo>
                    <a:cubicBezTo>
                      <a:pt x="47" y="73"/>
                      <a:pt x="42" y="71"/>
                      <a:pt x="35" y="68"/>
                    </a:cubicBezTo>
                    <a:cubicBezTo>
                      <a:pt x="21" y="63"/>
                      <a:pt x="12" y="58"/>
                      <a:pt x="7" y="52"/>
                    </a:cubicBezTo>
                    <a:cubicBezTo>
                      <a:pt x="3" y="47"/>
                      <a:pt x="0" y="40"/>
                      <a:pt x="0" y="32"/>
                    </a:cubicBezTo>
                    <a:cubicBezTo>
                      <a:pt x="0" y="22"/>
                      <a:pt x="4" y="14"/>
                      <a:pt x="12" y="9"/>
                    </a:cubicBezTo>
                    <a:cubicBezTo>
                      <a:pt x="20" y="3"/>
                      <a:pt x="31" y="0"/>
                      <a:pt x="45" y="0"/>
                    </a:cubicBezTo>
                    <a:cubicBezTo>
                      <a:pt x="59" y="0"/>
                      <a:pt x="72" y="3"/>
                      <a:pt x="85" y="9"/>
                    </a:cubicBezTo>
                    <a:cubicBezTo>
                      <a:pt x="77" y="27"/>
                      <a:pt x="77" y="27"/>
                      <a:pt x="77" y="27"/>
                    </a:cubicBezTo>
                    <a:cubicBezTo>
                      <a:pt x="64" y="22"/>
                      <a:pt x="53" y="20"/>
                      <a:pt x="45" y="20"/>
                    </a:cubicBezTo>
                    <a:cubicBezTo>
                      <a:pt x="31" y="20"/>
                      <a:pt x="25" y="23"/>
                      <a:pt x="25" y="31"/>
                    </a:cubicBezTo>
                    <a:cubicBezTo>
                      <a:pt x="25" y="35"/>
                      <a:pt x="27" y="38"/>
                      <a:pt x="30" y="40"/>
                    </a:cubicBezTo>
                    <a:cubicBezTo>
                      <a:pt x="33" y="43"/>
                      <a:pt x="41" y="46"/>
                      <a:pt x="52" y="51"/>
                    </a:cubicBezTo>
                    <a:cubicBezTo>
                      <a:pt x="62" y="55"/>
                      <a:pt x="69" y="58"/>
                      <a:pt x="74" y="61"/>
                    </a:cubicBezTo>
                    <a:cubicBezTo>
                      <a:pt x="78" y="64"/>
                      <a:pt x="81" y="68"/>
                      <a:pt x="83" y="72"/>
                    </a:cubicBezTo>
                    <a:cubicBezTo>
                      <a:pt x="86" y="76"/>
                      <a:pt x="87" y="81"/>
                      <a:pt x="87" y="8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6" name="Shape 46"/>
              <p:cNvSpPr/>
              <p:nvPr/>
            </p:nvSpPr>
            <p:spPr>
              <a:xfrm>
                <a:off x="4548187" y="1198562"/>
                <a:ext cx="168274" cy="206375"/>
              </a:xfrm>
              <a:custGeom>
                <a:avLst/>
                <a:gdLst/>
                <a:ahLst/>
                <a:cxnLst/>
                <a:rect l="0" t="0" r="0" b="0"/>
                <a:pathLst>
                  <a:path w="45" h="55" extrusionOk="0">
                    <a:moveTo>
                      <a:pt x="42" y="18"/>
                    </a:moveTo>
                    <a:cubicBezTo>
                      <a:pt x="44" y="17"/>
                      <a:pt x="44" y="17"/>
                      <a:pt x="43" y="15"/>
                    </a:cubicBezTo>
                    <a:cubicBezTo>
                      <a:pt x="40" y="5"/>
                      <a:pt x="27" y="0"/>
                      <a:pt x="15" y="5"/>
                    </a:cubicBezTo>
                    <a:cubicBezTo>
                      <a:pt x="7" y="8"/>
                      <a:pt x="0" y="18"/>
                      <a:pt x="0" y="28"/>
                    </a:cubicBezTo>
                    <a:cubicBezTo>
                      <a:pt x="0" y="42"/>
                      <a:pt x="10" y="55"/>
                      <a:pt x="24" y="55"/>
                    </a:cubicBezTo>
                    <a:cubicBezTo>
                      <a:pt x="30" y="55"/>
                      <a:pt x="35" y="54"/>
                      <a:pt x="39" y="51"/>
                    </a:cubicBezTo>
                    <a:cubicBezTo>
                      <a:pt x="40" y="51"/>
                      <a:pt x="45" y="47"/>
                      <a:pt x="45" y="46"/>
                    </a:cubicBezTo>
                    <a:cubicBezTo>
                      <a:pt x="45" y="46"/>
                      <a:pt x="44" y="46"/>
                      <a:pt x="43" y="47"/>
                    </a:cubicBezTo>
                    <a:cubicBezTo>
                      <a:pt x="40" y="49"/>
                      <a:pt x="35" y="49"/>
                      <a:pt x="32" y="49"/>
                    </a:cubicBezTo>
                    <a:cubicBezTo>
                      <a:pt x="24" y="49"/>
                      <a:pt x="18" y="44"/>
                      <a:pt x="14" y="38"/>
                    </a:cubicBezTo>
                    <a:cubicBezTo>
                      <a:pt x="12" y="34"/>
                      <a:pt x="10" y="30"/>
                      <a:pt x="10" y="25"/>
                    </a:cubicBezTo>
                    <a:cubicBezTo>
                      <a:pt x="9" y="18"/>
                      <a:pt x="11" y="10"/>
                      <a:pt x="19" y="7"/>
                    </a:cubicBezTo>
                    <a:cubicBezTo>
                      <a:pt x="25" y="6"/>
                      <a:pt x="30" y="9"/>
                      <a:pt x="32" y="14"/>
                    </a:cubicBezTo>
                    <a:cubicBezTo>
                      <a:pt x="33" y="17"/>
                      <a:pt x="32" y="18"/>
                      <a:pt x="30" y="1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25" y="24"/>
                      <a:pt x="34" y="21"/>
                      <a:pt x="42" y="18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7" name="Shape 47"/>
              <p:cNvSpPr/>
              <p:nvPr/>
            </p:nvSpPr>
            <p:spPr>
              <a:xfrm>
                <a:off x="4446587" y="1112837"/>
                <a:ext cx="101600" cy="285749"/>
              </a:xfrm>
              <a:custGeom>
                <a:avLst/>
                <a:gdLst/>
                <a:ahLst/>
                <a:cxnLst/>
                <a:rect l="0" t="0" r="0" b="0"/>
                <a:pathLst>
                  <a:path w="27" h="76" extrusionOk="0">
                    <a:moveTo>
                      <a:pt x="8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1" y="2"/>
                      <a:pt x="20" y="2"/>
                      <a:pt x="19" y="4"/>
                    </a:cubicBezTo>
                    <a:cubicBezTo>
                      <a:pt x="19" y="5"/>
                      <a:pt x="18" y="6"/>
                      <a:pt x="18" y="8"/>
                    </a:cubicBezTo>
                    <a:cubicBezTo>
                      <a:pt x="17" y="28"/>
                      <a:pt x="18" y="48"/>
                      <a:pt x="18" y="68"/>
                    </a:cubicBezTo>
                    <a:cubicBezTo>
                      <a:pt x="18" y="73"/>
                      <a:pt x="20" y="72"/>
                      <a:pt x="27" y="72"/>
                    </a:cubicBezTo>
                    <a:cubicBezTo>
                      <a:pt x="26" y="73"/>
                      <a:pt x="24" y="75"/>
                      <a:pt x="23" y="76"/>
                    </a:cubicBezTo>
                    <a:cubicBezTo>
                      <a:pt x="17" y="76"/>
                      <a:pt x="11" y="76"/>
                      <a:pt x="4" y="76"/>
                    </a:cubicBezTo>
                    <a:cubicBezTo>
                      <a:pt x="7" y="73"/>
                      <a:pt x="8" y="71"/>
                      <a:pt x="8" y="65"/>
                    </a:cubicBezTo>
                    <a:cubicBezTo>
                      <a:pt x="8" y="45"/>
                      <a:pt x="7" y="25"/>
                      <a:pt x="8" y="5"/>
                    </a:cubicBezTo>
                    <a:cubicBezTo>
                      <a:pt x="5" y="5"/>
                      <a:pt x="3" y="5"/>
                      <a:pt x="0" y="5"/>
                    </a:cubicBezTo>
                    <a:cubicBezTo>
                      <a:pt x="2" y="4"/>
                      <a:pt x="5" y="2"/>
                      <a:pt x="8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8" name="Shape 48"/>
              <p:cNvSpPr/>
              <p:nvPr/>
            </p:nvSpPr>
            <p:spPr>
              <a:xfrm>
                <a:off x="4248150" y="1214437"/>
                <a:ext cx="209550" cy="311150"/>
              </a:xfrm>
              <a:custGeom>
                <a:avLst/>
                <a:gdLst/>
                <a:ahLst/>
                <a:cxnLst/>
                <a:rect l="0" t="0" r="0" b="0"/>
                <a:pathLst>
                  <a:path w="56" h="83" extrusionOk="0">
                    <a:moveTo>
                      <a:pt x="34" y="52"/>
                    </a:moveTo>
                    <a:cubicBezTo>
                      <a:pt x="35" y="53"/>
                      <a:pt x="36" y="54"/>
                      <a:pt x="38" y="54"/>
                    </a:cubicBezTo>
                    <a:cubicBezTo>
                      <a:pt x="44" y="58"/>
                      <a:pt x="46" y="63"/>
                      <a:pt x="45" y="68"/>
                    </a:cubicBezTo>
                    <a:cubicBezTo>
                      <a:pt x="45" y="73"/>
                      <a:pt x="39" y="77"/>
                      <a:pt x="31" y="78"/>
                    </a:cubicBezTo>
                    <a:cubicBezTo>
                      <a:pt x="21" y="78"/>
                      <a:pt x="9" y="75"/>
                      <a:pt x="11" y="62"/>
                    </a:cubicBezTo>
                    <a:cubicBezTo>
                      <a:pt x="12" y="56"/>
                      <a:pt x="21" y="52"/>
                      <a:pt x="28" y="52"/>
                    </a:cubicBezTo>
                    <a:cubicBezTo>
                      <a:pt x="30" y="52"/>
                      <a:pt x="32" y="52"/>
                      <a:pt x="34" y="52"/>
                    </a:cubicBezTo>
                    <a:moveTo>
                      <a:pt x="56" y="1"/>
                    </a:moveTo>
                    <a:cubicBezTo>
                      <a:pt x="49" y="5"/>
                      <a:pt x="49" y="5"/>
                      <a:pt x="49" y="5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5" y="7"/>
                      <a:pt x="47" y="10"/>
                      <a:pt x="49" y="13"/>
                    </a:cubicBezTo>
                    <a:cubicBezTo>
                      <a:pt x="50" y="17"/>
                      <a:pt x="50" y="21"/>
                      <a:pt x="49" y="25"/>
                    </a:cubicBezTo>
                    <a:cubicBezTo>
                      <a:pt x="47" y="28"/>
                      <a:pt x="45" y="31"/>
                      <a:pt x="41" y="33"/>
                    </a:cubicBezTo>
                    <a:cubicBezTo>
                      <a:pt x="39" y="35"/>
                      <a:pt x="38" y="36"/>
                      <a:pt x="37" y="38"/>
                    </a:cubicBezTo>
                    <a:cubicBezTo>
                      <a:pt x="37" y="43"/>
                      <a:pt x="43" y="46"/>
                      <a:pt x="46" y="48"/>
                    </a:cubicBezTo>
                    <a:cubicBezTo>
                      <a:pt x="53" y="54"/>
                      <a:pt x="56" y="63"/>
                      <a:pt x="51" y="71"/>
                    </a:cubicBezTo>
                    <a:cubicBezTo>
                      <a:pt x="47" y="79"/>
                      <a:pt x="36" y="83"/>
                      <a:pt x="24" y="83"/>
                    </a:cubicBezTo>
                    <a:cubicBezTo>
                      <a:pt x="10" y="83"/>
                      <a:pt x="1" y="76"/>
                      <a:pt x="1" y="67"/>
                    </a:cubicBezTo>
                    <a:cubicBezTo>
                      <a:pt x="0" y="56"/>
                      <a:pt x="12" y="50"/>
                      <a:pt x="23" y="49"/>
                    </a:cubicBezTo>
                    <a:cubicBezTo>
                      <a:pt x="26" y="49"/>
                      <a:pt x="28" y="49"/>
                      <a:pt x="31" y="49"/>
                    </a:cubicBezTo>
                    <a:cubicBezTo>
                      <a:pt x="27" y="47"/>
                      <a:pt x="26" y="42"/>
                      <a:pt x="27" y="38"/>
                    </a:cubicBezTo>
                    <a:cubicBezTo>
                      <a:pt x="28" y="37"/>
                      <a:pt x="28" y="38"/>
                      <a:pt x="27" y="38"/>
                    </a:cubicBezTo>
                    <a:cubicBezTo>
                      <a:pt x="18" y="39"/>
                      <a:pt x="9" y="33"/>
                      <a:pt x="7" y="25"/>
                    </a:cubicBezTo>
                    <a:cubicBezTo>
                      <a:pt x="6" y="21"/>
                      <a:pt x="7" y="16"/>
                      <a:pt x="8" y="12"/>
                    </a:cubicBezTo>
                    <a:cubicBezTo>
                      <a:pt x="12" y="5"/>
                      <a:pt x="20" y="0"/>
                      <a:pt x="29" y="0"/>
                    </a:cubicBezTo>
                    <a:cubicBezTo>
                      <a:pt x="38" y="0"/>
                      <a:pt x="46" y="0"/>
                      <a:pt x="56" y="1"/>
                    </a:cubicBezTo>
                    <a:moveTo>
                      <a:pt x="40" y="19"/>
                    </a:moveTo>
                    <a:cubicBezTo>
                      <a:pt x="41" y="26"/>
                      <a:pt x="39" y="33"/>
                      <a:pt x="33" y="34"/>
                    </a:cubicBezTo>
                    <a:cubicBezTo>
                      <a:pt x="26" y="36"/>
                      <a:pt x="19" y="31"/>
                      <a:pt x="17" y="22"/>
                    </a:cubicBezTo>
                    <a:cubicBezTo>
                      <a:pt x="15" y="13"/>
                      <a:pt x="17" y="7"/>
                      <a:pt x="23" y="5"/>
                    </a:cubicBezTo>
                    <a:cubicBezTo>
                      <a:pt x="30" y="2"/>
                      <a:pt x="38" y="9"/>
                      <a:pt x="40" y="1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49" name="Shape 49"/>
              <p:cNvSpPr/>
              <p:nvPr/>
            </p:nvSpPr>
            <p:spPr>
              <a:xfrm>
                <a:off x="4052887" y="1209675"/>
                <a:ext cx="201612" cy="200025"/>
              </a:xfrm>
              <a:custGeom>
                <a:avLst/>
                <a:gdLst/>
                <a:ahLst/>
                <a:cxnLst/>
                <a:rect l="0" t="0" r="0" b="0"/>
                <a:pathLst>
                  <a:path w="54" h="53" extrusionOk="0">
                    <a:moveTo>
                      <a:pt x="27" y="0"/>
                    </a:moveTo>
                    <a:cubicBezTo>
                      <a:pt x="44" y="0"/>
                      <a:pt x="53" y="11"/>
                      <a:pt x="54" y="25"/>
                    </a:cubicBezTo>
                    <a:cubicBezTo>
                      <a:pt x="54" y="38"/>
                      <a:pt x="43" y="50"/>
                      <a:pt x="30" y="51"/>
                    </a:cubicBezTo>
                    <a:cubicBezTo>
                      <a:pt x="14" y="53"/>
                      <a:pt x="0" y="42"/>
                      <a:pt x="0" y="26"/>
                    </a:cubicBezTo>
                    <a:cubicBezTo>
                      <a:pt x="0" y="12"/>
                      <a:pt x="12" y="0"/>
                      <a:pt x="27" y="0"/>
                    </a:cubicBezTo>
                    <a:moveTo>
                      <a:pt x="43" y="26"/>
                    </a:moveTo>
                    <a:cubicBezTo>
                      <a:pt x="44" y="36"/>
                      <a:pt x="41" y="45"/>
                      <a:pt x="32" y="47"/>
                    </a:cubicBezTo>
                    <a:cubicBezTo>
                      <a:pt x="23" y="49"/>
                      <a:pt x="14" y="42"/>
                      <a:pt x="11" y="29"/>
                    </a:cubicBezTo>
                    <a:cubicBezTo>
                      <a:pt x="9" y="15"/>
                      <a:pt x="13" y="6"/>
                      <a:pt x="21" y="4"/>
                    </a:cubicBezTo>
                    <a:cubicBezTo>
                      <a:pt x="31" y="1"/>
                      <a:pt x="42" y="12"/>
                      <a:pt x="43" y="26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50" name="Shape 50"/>
              <p:cNvSpPr/>
              <p:nvPr/>
            </p:nvSpPr>
            <p:spPr>
              <a:xfrm>
                <a:off x="3835400" y="1209675"/>
                <a:ext cx="201612" cy="200025"/>
              </a:xfrm>
              <a:custGeom>
                <a:avLst/>
                <a:gdLst/>
                <a:ahLst/>
                <a:cxnLst/>
                <a:rect l="0" t="0" r="0" b="0"/>
                <a:pathLst>
                  <a:path w="54" h="53" extrusionOk="0">
                    <a:moveTo>
                      <a:pt x="27" y="0"/>
                    </a:moveTo>
                    <a:cubicBezTo>
                      <a:pt x="44" y="0"/>
                      <a:pt x="53" y="11"/>
                      <a:pt x="54" y="25"/>
                    </a:cubicBezTo>
                    <a:cubicBezTo>
                      <a:pt x="54" y="38"/>
                      <a:pt x="43" y="50"/>
                      <a:pt x="30" y="51"/>
                    </a:cubicBezTo>
                    <a:cubicBezTo>
                      <a:pt x="14" y="53"/>
                      <a:pt x="0" y="42"/>
                      <a:pt x="0" y="26"/>
                    </a:cubicBezTo>
                    <a:cubicBezTo>
                      <a:pt x="0" y="12"/>
                      <a:pt x="12" y="0"/>
                      <a:pt x="27" y="0"/>
                    </a:cubicBezTo>
                    <a:moveTo>
                      <a:pt x="43" y="26"/>
                    </a:moveTo>
                    <a:cubicBezTo>
                      <a:pt x="44" y="36"/>
                      <a:pt x="41" y="45"/>
                      <a:pt x="32" y="47"/>
                    </a:cubicBezTo>
                    <a:cubicBezTo>
                      <a:pt x="23" y="49"/>
                      <a:pt x="13" y="42"/>
                      <a:pt x="11" y="29"/>
                    </a:cubicBezTo>
                    <a:cubicBezTo>
                      <a:pt x="8" y="15"/>
                      <a:pt x="13" y="6"/>
                      <a:pt x="21" y="4"/>
                    </a:cubicBezTo>
                    <a:cubicBezTo>
                      <a:pt x="31" y="1"/>
                      <a:pt x="41" y="12"/>
                      <a:pt x="43" y="26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  <p:sp>
            <p:nvSpPr>
              <p:cNvPr id="51" name="Shape 51"/>
              <p:cNvSpPr/>
              <p:nvPr/>
            </p:nvSpPr>
            <p:spPr>
              <a:xfrm>
                <a:off x="3527425" y="1109662"/>
                <a:ext cx="292100" cy="319087"/>
              </a:xfrm>
              <a:custGeom>
                <a:avLst/>
                <a:gdLst/>
                <a:ahLst/>
                <a:cxnLst/>
                <a:rect l="0" t="0" r="0" b="0"/>
                <a:pathLst>
                  <a:path w="78" h="85" extrusionOk="0">
                    <a:moveTo>
                      <a:pt x="66" y="20"/>
                    </a:moveTo>
                    <a:cubicBezTo>
                      <a:pt x="74" y="12"/>
                      <a:pt x="74" y="12"/>
                      <a:pt x="74" y="12"/>
                    </a:cubicBezTo>
                    <a:cubicBezTo>
                      <a:pt x="60" y="1"/>
                      <a:pt x="38" y="0"/>
                      <a:pt x="23" y="7"/>
                    </a:cubicBezTo>
                    <a:cubicBezTo>
                      <a:pt x="10" y="14"/>
                      <a:pt x="1" y="27"/>
                      <a:pt x="0" y="42"/>
                    </a:cubicBezTo>
                    <a:cubicBezTo>
                      <a:pt x="0" y="57"/>
                      <a:pt x="9" y="69"/>
                      <a:pt x="18" y="75"/>
                    </a:cubicBezTo>
                    <a:cubicBezTo>
                      <a:pt x="33" y="85"/>
                      <a:pt x="58" y="83"/>
                      <a:pt x="74" y="75"/>
                    </a:cubicBezTo>
                    <a:cubicBezTo>
                      <a:pt x="74" y="74"/>
                      <a:pt x="74" y="74"/>
                      <a:pt x="74" y="74"/>
                    </a:cubicBezTo>
                    <a:cubicBezTo>
                      <a:pt x="74" y="74"/>
                      <a:pt x="74" y="74"/>
                      <a:pt x="74" y="74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8" y="53"/>
                      <a:pt x="78" y="53"/>
                      <a:pt x="78" y="53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63" y="72"/>
                      <a:pt x="63" y="72"/>
                      <a:pt x="63" y="72"/>
                    </a:cubicBezTo>
                    <a:cubicBezTo>
                      <a:pt x="63" y="74"/>
                      <a:pt x="63" y="74"/>
                      <a:pt x="60" y="75"/>
                    </a:cubicBezTo>
                    <a:cubicBezTo>
                      <a:pt x="55" y="76"/>
                      <a:pt x="50" y="77"/>
                      <a:pt x="45" y="76"/>
                    </a:cubicBezTo>
                    <a:cubicBezTo>
                      <a:pt x="29" y="75"/>
                      <a:pt x="16" y="62"/>
                      <a:pt x="13" y="46"/>
                    </a:cubicBezTo>
                    <a:cubicBezTo>
                      <a:pt x="10" y="31"/>
                      <a:pt x="18" y="16"/>
                      <a:pt x="30" y="10"/>
                    </a:cubicBezTo>
                    <a:cubicBezTo>
                      <a:pt x="36" y="7"/>
                      <a:pt x="43" y="6"/>
                      <a:pt x="50" y="8"/>
                    </a:cubicBezTo>
                    <a:cubicBezTo>
                      <a:pt x="55" y="10"/>
                      <a:pt x="60" y="13"/>
                      <a:pt x="64" y="17"/>
                    </a:cubicBezTo>
                    <a:cubicBezTo>
                      <a:pt x="61" y="21"/>
                      <a:pt x="61" y="21"/>
                      <a:pt x="61" y="21"/>
                    </a:cubicBezTo>
                    <a:lnTo>
                      <a:pt x="66" y="2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endParaRPr sz="1050"/>
              </a:p>
            </p:txBody>
          </p:sp>
        </p:grpSp>
        <p:pic>
          <p:nvPicPr>
            <p:cNvPr id="52" name="Shape 5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881948" y="2841181"/>
              <a:ext cx="1336675" cy="106933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270517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hape 23"/>
          <p:cNvCxnSpPr/>
          <p:nvPr/>
        </p:nvCxnSpPr>
        <p:spPr>
          <a:xfrm>
            <a:off x="0" y="4581698"/>
            <a:ext cx="91575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Shape 24"/>
          <p:cNvSpPr txBox="1"/>
          <p:nvPr/>
        </p:nvSpPr>
        <p:spPr>
          <a:xfrm>
            <a:off x="7120075" y="4714617"/>
            <a:ext cx="1761900" cy="159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Open Sans"/>
              <a:buNone/>
            </a:pPr>
            <a:r>
              <a:rPr lang="en" sz="770" b="0" i="0" u="none" strike="noStrike" cap="none" baseline="0">
                <a:solidFill>
                  <a:srgbClr val="838384"/>
                </a:solidFill>
                <a:latin typeface="Open Sans"/>
                <a:ea typeface="Open Sans"/>
                <a:cs typeface="Open Sans"/>
                <a:sym typeface="Open Sans"/>
              </a:rPr>
              <a:t>Google Confidential &amp; Proprietary</a:t>
            </a:r>
          </a:p>
        </p:txBody>
      </p:sp>
      <p:pic>
        <p:nvPicPr>
          <p:cNvPr id="25" name="Shape 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8526" y="4395588"/>
            <a:ext cx="1071050" cy="83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Shape 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" name="Shape 27"/>
          <p:cNvCxnSpPr/>
          <p:nvPr/>
        </p:nvCxnSpPr>
        <p:spPr>
          <a:xfrm>
            <a:off x="0" y="677625"/>
            <a:ext cx="91575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Shape 28"/>
          <p:cNvSpPr txBox="1"/>
          <p:nvPr/>
        </p:nvSpPr>
        <p:spPr>
          <a:xfrm>
            <a:off x="621862" y="177363"/>
            <a:ext cx="7935300" cy="40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800">
              <a:solidFill>
                <a:srgbClr val="4656A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Shape 29"/>
          <p:cNvSpPr txBox="1"/>
          <p:nvPr/>
        </p:nvSpPr>
        <p:spPr>
          <a:xfrm>
            <a:off x="621862" y="177363"/>
            <a:ext cx="7935300" cy="40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endParaRPr sz="1050"/>
          </a:p>
        </p:txBody>
      </p:sp>
      <p:sp>
        <p:nvSpPr>
          <p:cNvPr id="55" name="Shape 55"/>
          <p:cNvSpPr/>
          <p:nvPr/>
        </p:nvSpPr>
        <p:spPr>
          <a:xfrm>
            <a:off x="-2382" y="890588"/>
            <a:ext cx="1828086" cy="689372"/>
          </a:xfrm>
          <a:custGeom>
            <a:avLst/>
            <a:gdLst/>
            <a:ahLst/>
            <a:cxnLst/>
            <a:rect l="0" t="0" r="0" b="0"/>
            <a:pathLst>
              <a:path w="764" h="288" extrusionOk="0">
                <a:moveTo>
                  <a:pt x="72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88"/>
                  <a:pt x="0" y="288"/>
                  <a:pt x="0" y="288"/>
                </a:cubicBezTo>
                <a:cubicBezTo>
                  <a:pt x="728" y="288"/>
                  <a:pt x="728" y="288"/>
                  <a:pt x="728" y="288"/>
                </a:cubicBezTo>
                <a:cubicBezTo>
                  <a:pt x="748" y="288"/>
                  <a:pt x="764" y="274"/>
                  <a:pt x="764" y="256"/>
                </a:cubicBezTo>
                <a:cubicBezTo>
                  <a:pt x="764" y="32"/>
                  <a:pt x="764" y="32"/>
                  <a:pt x="764" y="32"/>
                </a:cubicBezTo>
                <a:cubicBezTo>
                  <a:pt x="764" y="15"/>
                  <a:pt x="748" y="0"/>
                  <a:pt x="728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endParaRPr sz="1050"/>
          </a:p>
        </p:txBody>
      </p:sp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1044559" y="2429107"/>
            <a:ext cx="7648075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3375" b="1" i="0" u="none" strike="noStrike" cap="none" baseline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1044559" y="3536985"/>
            <a:ext cx="7648077" cy="68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450"/>
              </a:spcBef>
              <a:buClr>
                <a:srgbClr val="3F3F3F"/>
              </a:buClr>
              <a:buFont typeface="Arial"/>
              <a:buNone/>
              <a:defRPr sz="16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2900" marR="0" indent="0" algn="ctr" rtl="0">
              <a:spcBef>
                <a:spcPts val="45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5800" marR="0" indent="0" algn="ctr" rtl="0">
              <a:spcBef>
                <a:spcPts val="45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028700" marR="0" indent="0" algn="ctr" rtl="0">
              <a:spcBef>
                <a:spcPts val="27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3716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7145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0574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4003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7432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7819949" y="4840402"/>
            <a:ext cx="866851" cy="22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endParaRPr lang="en-US" sz="675" smtClean="0">
              <a:solidFill>
                <a:srgbClr val="3F3F3F"/>
              </a:solidFill>
            </a:endParaRPr>
          </a:p>
          <a:p>
            <a:pPr marL="342900" lvl="1"/>
            <a:endParaRPr lang="en-US" sz="1350" smtClean="0"/>
          </a:p>
          <a:p>
            <a:pPr marL="685800" lvl="2"/>
            <a:endParaRPr lang="en-US" sz="1350" smtClean="0"/>
          </a:p>
          <a:p>
            <a:pPr marL="1028700" lvl="3"/>
            <a:endParaRPr lang="en-US" sz="1350" smtClean="0"/>
          </a:p>
          <a:p>
            <a:pPr marL="1371600" lvl="4"/>
            <a:endParaRPr lang="en-US" sz="1350" smtClean="0"/>
          </a:p>
          <a:p>
            <a:pPr marL="1714500" lvl="5"/>
            <a:endParaRPr lang="en-US" sz="1350" smtClean="0"/>
          </a:p>
          <a:p>
            <a:pPr marL="2057400" lvl="6"/>
            <a:endParaRPr lang="en-US" sz="1350" smtClean="0"/>
          </a:p>
          <a:p>
            <a:pPr marL="2400300" lvl="7"/>
            <a:endParaRPr lang="en-US" sz="1350" smtClean="0"/>
          </a:p>
          <a:p>
            <a:pPr marL="2743200" lvl="8"/>
            <a:endParaRPr lang="en-US" sz="1350"/>
          </a:p>
        </p:txBody>
      </p:sp>
      <p:sp>
        <p:nvSpPr>
          <p:cNvPr id="59" name="Shape 59"/>
          <p:cNvSpPr txBox="1">
            <a:spLocks noGrp="1"/>
          </p:cNvSpPr>
          <p:nvPr>
            <p:ph type="body" idx="2"/>
          </p:nvPr>
        </p:nvSpPr>
        <p:spPr>
          <a:xfrm>
            <a:off x="1043522" y="4224470"/>
            <a:ext cx="5863901" cy="68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None/>
              <a:defRPr/>
            </a:lvl1pPr>
            <a:lvl2pPr marL="342900" indent="0" rtl="0">
              <a:spcBef>
                <a:spcPts val="0"/>
              </a:spcBef>
              <a:buNone/>
              <a:defRPr/>
            </a:lvl2pPr>
            <a:lvl3pPr marL="685800" indent="0" rtl="0">
              <a:spcBef>
                <a:spcPts val="0"/>
              </a:spcBef>
              <a:buNone/>
              <a:defRPr/>
            </a:lvl3pPr>
            <a:lvl4pPr marL="1028700" indent="0" rtl="0">
              <a:spcBef>
                <a:spcPts val="0"/>
              </a:spcBef>
              <a:buNone/>
              <a:defRPr/>
            </a:lvl4pPr>
            <a:lvl5pPr marL="1371600" indent="0"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pic>
        <p:nvPicPr>
          <p:cNvPr id="60" name="Shape 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6475" y="976192"/>
            <a:ext cx="652932" cy="5222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3471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gue Slide">
    <p:bg>
      <p:bgPr>
        <a:solidFill>
          <a:schemeClr val="accent5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endParaRPr sz="1050"/>
          </a:p>
        </p:txBody>
      </p:sp>
      <p:sp>
        <p:nvSpPr>
          <p:cNvPr id="63" name="Shape 63"/>
          <p:cNvSpPr txBox="1">
            <a:spLocks noGrp="1"/>
          </p:cNvSpPr>
          <p:nvPr>
            <p:ph type="ctrTitle"/>
          </p:nvPr>
        </p:nvSpPr>
        <p:spPr>
          <a:xfrm>
            <a:off x="1044656" y="1923783"/>
            <a:ext cx="7647979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3375" b="1" i="0" u="none" strike="noStrike" cap="none" baseline="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ubTitle" idx="1"/>
          </p:nvPr>
        </p:nvSpPr>
        <p:spPr>
          <a:xfrm>
            <a:off x="1044655" y="3031655"/>
            <a:ext cx="7647979" cy="68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450"/>
              </a:spcBef>
              <a:buClr>
                <a:schemeClr val="accent6"/>
              </a:buClr>
              <a:buFont typeface="Arial"/>
              <a:buNone/>
              <a:defRPr sz="1650" b="0" i="0" u="none" strike="noStrike" cap="none" baseline="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2900" marR="0" indent="0" algn="ctr" rtl="0">
              <a:spcBef>
                <a:spcPts val="45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5800" marR="0" indent="0" algn="ctr" rtl="0">
              <a:spcBef>
                <a:spcPts val="45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028700" marR="0" indent="0" algn="ctr" rtl="0">
              <a:spcBef>
                <a:spcPts val="27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3716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7145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0574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4003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7432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7819949" y="4840402"/>
            <a:ext cx="866851" cy="22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endParaRPr lang="en-US" sz="675" smtClean="0">
              <a:solidFill>
                <a:srgbClr val="3F3F3F"/>
              </a:solidFill>
            </a:endParaRPr>
          </a:p>
          <a:p>
            <a:pPr marL="342900" lvl="1"/>
            <a:endParaRPr lang="en-US" sz="1350" smtClean="0"/>
          </a:p>
          <a:p>
            <a:pPr marL="685800" lvl="2"/>
            <a:endParaRPr lang="en-US" sz="1350" smtClean="0"/>
          </a:p>
          <a:p>
            <a:pPr marL="1028700" lvl="3"/>
            <a:endParaRPr lang="en-US" sz="1350" smtClean="0"/>
          </a:p>
          <a:p>
            <a:pPr marL="1371600" lvl="4"/>
            <a:endParaRPr lang="en-US" sz="1350" smtClean="0"/>
          </a:p>
          <a:p>
            <a:pPr marL="1714500" lvl="5"/>
            <a:endParaRPr lang="en-US" sz="1350" smtClean="0"/>
          </a:p>
          <a:p>
            <a:pPr marL="2057400" lvl="6"/>
            <a:endParaRPr lang="en-US" sz="1350" smtClean="0"/>
          </a:p>
          <a:p>
            <a:pPr marL="2400300" lvl="7"/>
            <a:endParaRPr lang="en-US" sz="1350" smtClean="0"/>
          </a:p>
          <a:p>
            <a:pPr marL="2743200" lvl="8"/>
            <a:endParaRPr lang="en-US" sz="1350"/>
          </a:p>
        </p:txBody>
      </p:sp>
      <p:sp>
        <p:nvSpPr>
          <p:cNvPr id="66" name="Shape 66"/>
          <p:cNvSpPr/>
          <p:nvPr/>
        </p:nvSpPr>
        <p:spPr>
          <a:xfrm>
            <a:off x="-2382" y="890588"/>
            <a:ext cx="1828086" cy="689372"/>
          </a:xfrm>
          <a:custGeom>
            <a:avLst/>
            <a:gdLst/>
            <a:ahLst/>
            <a:cxnLst/>
            <a:rect l="0" t="0" r="0" b="0"/>
            <a:pathLst>
              <a:path w="764" h="288" extrusionOk="0">
                <a:moveTo>
                  <a:pt x="72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88"/>
                  <a:pt x="0" y="288"/>
                  <a:pt x="0" y="288"/>
                </a:cubicBezTo>
                <a:cubicBezTo>
                  <a:pt x="728" y="288"/>
                  <a:pt x="728" y="288"/>
                  <a:pt x="728" y="288"/>
                </a:cubicBezTo>
                <a:cubicBezTo>
                  <a:pt x="748" y="288"/>
                  <a:pt x="764" y="274"/>
                  <a:pt x="764" y="256"/>
                </a:cubicBezTo>
                <a:cubicBezTo>
                  <a:pt x="764" y="32"/>
                  <a:pt x="764" y="32"/>
                  <a:pt x="764" y="32"/>
                </a:cubicBezTo>
                <a:cubicBezTo>
                  <a:pt x="764" y="15"/>
                  <a:pt x="748" y="0"/>
                  <a:pt x="728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endParaRPr sz="1050"/>
          </a:p>
        </p:txBody>
      </p:sp>
      <p:pic>
        <p:nvPicPr>
          <p:cNvPr id="67" name="Shape 6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96475" y="976192"/>
            <a:ext cx="652932" cy="5222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100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Slide">
    <p:bg>
      <p:bgPr>
        <a:solidFill>
          <a:schemeClr val="accent5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endParaRPr sz="1050"/>
          </a:p>
        </p:txBody>
      </p:sp>
      <p:sp>
        <p:nvSpPr>
          <p:cNvPr id="72" name="Shape 72"/>
          <p:cNvSpPr txBox="1">
            <a:spLocks noGrp="1"/>
          </p:cNvSpPr>
          <p:nvPr>
            <p:ph type="ctrTitle"/>
          </p:nvPr>
        </p:nvSpPr>
        <p:spPr>
          <a:xfrm>
            <a:off x="685800" y="828675"/>
            <a:ext cx="6481026" cy="21976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173831" marR="0" indent="-173831" algn="l" rtl="0"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700" b="0" i="0" u="none" strike="noStrike" cap="none" baseline="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ubTitle" idx="1"/>
          </p:nvPr>
        </p:nvSpPr>
        <p:spPr>
          <a:xfrm>
            <a:off x="923543" y="4013863"/>
            <a:ext cx="5581140" cy="760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0747" marR="0" indent="-260747" algn="l" rtl="0">
              <a:spcBef>
                <a:spcPts val="450"/>
              </a:spcBef>
              <a:buClr>
                <a:schemeClr val="accent6"/>
              </a:buClr>
              <a:buFont typeface="Arial"/>
              <a:buNone/>
              <a:defRPr sz="1650" b="0" i="0" u="none" strike="noStrike" cap="none" baseline="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2900" marR="0" indent="0" algn="ctr" rtl="0">
              <a:spcBef>
                <a:spcPts val="45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5800" marR="0" indent="0" algn="ctr" rtl="0">
              <a:spcBef>
                <a:spcPts val="45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028700" marR="0" indent="0" algn="ctr" rtl="0">
              <a:spcBef>
                <a:spcPts val="27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3716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7145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0574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4003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7432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8422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act Information">
    <p:bg>
      <p:bgPr>
        <a:solidFill>
          <a:schemeClr val="accen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/>
        </p:nvSpPr>
        <p:spPr>
          <a:xfrm>
            <a:off x="0" y="89"/>
            <a:ext cx="9143999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endParaRPr sz="1050"/>
          </a:p>
        </p:txBody>
      </p:sp>
      <p:sp>
        <p:nvSpPr>
          <p:cNvPr id="77" name="Shape 77"/>
          <p:cNvSpPr/>
          <p:nvPr/>
        </p:nvSpPr>
        <p:spPr>
          <a:xfrm flipH="1">
            <a:off x="7315200" y="2075679"/>
            <a:ext cx="1828086" cy="689372"/>
          </a:xfrm>
          <a:custGeom>
            <a:avLst/>
            <a:gdLst/>
            <a:ahLst/>
            <a:cxnLst/>
            <a:rect l="0" t="0" r="0" b="0"/>
            <a:pathLst>
              <a:path w="764" h="288" extrusionOk="0">
                <a:moveTo>
                  <a:pt x="72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88"/>
                  <a:pt x="0" y="288"/>
                  <a:pt x="0" y="288"/>
                </a:cubicBezTo>
                <a:cubicBezTo>
                  <a:pt x="728" y="288"/>
                  <a:pt x="728" y="288"/>
                  <a:pt x="728" y="288"/>
                </a:cubicBezTo>
                <a:cubicBezTo>
                  <a:pt x="748" y="288"/>
                  <a:pt x="764" y="274"/>
                  <a:pt x="764" y="256"/>
                </a:cubicBezTo>
                <a:cubicBezTo>
                  <a:pt x="764" y="32"/>
                  <a:pt x="764" y="32"/>
                  <a:pt x="764" y="32"/>
                </a:cubicBezTo>
                <a:cubicBezTo>
                  <a:pt x="764" y="15"/>
                  <a:pt x="748" y="0"/>
                  <a:pt x="72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endParaRPr sz="1050"/>
          </a:p>
        </p:txBody>
      </p:sp>
      <p:pic>
        <p:nvPicPr>
          <p:cNvPr id="78" name="Shape 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91496" y="2159258"/>
            <a:ext cx="652932" cy="52220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1037628" y="1658536"/>
            <a:ext cx="6056027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3375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1017218" y="3031658"/>
            <a:ext cx="6087553" cy="5454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450"/>
              </a:spcBef>
              <a:buClr>
                <a:schemeClr val="lt1"/>
              </a:buClr>
              <a:buFont typeface="Arial"/>
              <a:buNone/>
              <a:defRPr sz="1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2900" marR="0" indent="0" algn="ctr" rtl="0">
              <a:spcBef>
                <a:spcPts val="45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5800" marR="0" indent="0" algn="ctr" rtl="0">
              <a:spcBef>
                <a:spcPts val="45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028700" marR="0" indent="0" algn="ctr" rtl="0">
              <a:spcBef>
                <a:spcPts val="270"/>
              </a:spcBef>
              <a:buClr>
                <a:srgbClr val="3F3F3F"/>
              </a:buClr>
              <a:buFont typeface="Arial"/>
              <a:buNone/>
              <a:defRPr sz="135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3716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7145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0574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4003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743200" marR="0" indent="0" algn="ctr" rtl="0">
              <a:spcBef>
                <a:spcPts val="300"/>
              </a:spcBef>
              <a:buClr>
                <a:srgbClr val="3F3F3F"/>
              </a:buClr>
              <a:buFont typeface="Arial"/>
              <a:buNone/>
              <a:defRPr sz="1500" b="0" i="0" u="none" strike="noStrike" cap="none" baseline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2"/>
          </p:nvPr>
        </p:nvSpPr>
        <p:spPr>
          <a:xfrm>
            <a:off x="1016709" y="3719513"/>
            <a:ext cx="3673474" cy="26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chemeClr val="lt1"/>
              </a:buClr>
              <a:buNone/>
              <a:defRPr sz="1350" baseline="0"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3"/>
          </p:nvPr>
        </p:nvSpPr>
        <p:spPr>
          <a:xfrm>
            <a:off x="1016709" y="3988346"/>
            <a:ext cx="3673474" cy="26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chemeClr val="lt1"/>
              </a:buClr>
              <a:buNone/>
              <a:defRPr sz="1350" baseline="0"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4"/>
          </p:nvPr>
        </p:nvSpPr>
        <p:spPr>
          <a:xfrm>
            <a:off x="1016709" y="4257973"/>
            <a:ext cx="3673474" cy="26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chemeClr val="lt1"/>
              </a:buClr>
              <a:buNone/>
              <a:defRPr sz="1350" baseline="0"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73654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 Slide with Subtitle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7819949" y="4840402"/>
            <a:ext cx="866851" cy="22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endParaRPr lang="en-US" sz="675" smtClean="0">
              <a:solidFill>
                <a:srgbClr val="3F3F3F"/>
              </a:solidFill>
            </a:endParaRPr>
          </a:p>
          <a:p>
            <a:pPr marL="342900" lvl="1"/>
            <a:endParaRPr lang="en-US" sz="1350" smtClean="0"/>
          </a:p>
          <a:p>
            <a:pPr marL="685800" lvl="2"/>
            <a:endParaRPr lang="en-US" sz="1350" smtClean="0"/>
          </a:p>
          <a:p>
            <a:pPr marL="1028700" lvl="3"/>
            <a:endParaRPr lang="en-US" sz="1350" smtClean="0"/>
          </a:p>
          <a:p>
            <a:pPr marL="1371600" lvl="4"/>
            <a:endParaRPr lang="en-US" sz="1350" smtClean="0"/>
          </a:p>
          <a:p>
            <a:pPr marL="1714500" lvl="5"/>
            <a:endParaRPr lang="en-US" sz="1350" smtClean="0"/>
          </a:p>
          <a:p>
            <a:pPr marL="2057400" lvl="6"/>
            <a:endParaRPr lang="en-US" sz="1350" smtClean="0"/>
          </a:p>
          <a:p>
            <a:pPr marL="2400300" lvl="7"/>
            <a:endParaRPr lang="en-US" sz="1350" smtClean="0"/>
          </a:p>
          <a:p>
            <a:pPr marL="2743200" lvl="8"/>
            <a:endParaRPr lang="en-US" sz="1350"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466723" y="1371600"/>
            <a:ext cx="8229600" cy="32253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indent="-119063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727272"/>
              </a:buClr>
              <a:buFont typeface="Arial"/>
              <a:buChar char="●"/>
              <a:defRPr>
                <a:solidFill>
                  <a:srgbClr val="727272"/>
                </a:solidFill>
              </a:defRPr>
            </a:lvl1pPr>
            <a:lvl2pPr marL="514350" marR="0" indent="-119063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727272"/>
              </a:buClr>
              <a:buFont typeface="Arial"/>
              <a:buChar char="●"/>
              <a:defRPr>
                <a:solidFill>
                  <a:srgbClr val="727272"/>
                </a:solidFill>
              </a:defRPr>
            </a:lvl2pPr>
            <a:lvl3pPr marL="857250" marR="0" indent="-119063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727272"/>
              </a:buClr>
              <a:buFont typeface="Arial"/>
              <a:buChar char="●"/>
              <a:defRPr>
                <a:solidFill>
                  <a:srgbClr val="727272"/>
                </a:solidFill>
              </a:defRPr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2"/>
          </p:nvPr>
        </p:nvSpPr>
        <p:spPr>
          <a:xfrm>
            <a:off x="455612" y="755573"/>
            <a:ext cx="8229600" cy="4238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None/>
              <a:defRPr sz="15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456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accent5"/>
              </a:buClr>
              <a:buNone/>
              <a:defRPr sz="2250" b="1">
                <a:solidFill>
                  <a:schemeClr val="accent5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94135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 Slide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459606" y="1052513"/>
            <a:ext cx="8229600" cy="35450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indent="-119063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Font typeface="Arial"/>
              <a:buChar char="●"/>
              <a:defRPr/>
            </a:lvl1pPr>
            <a:lvl2pPr marL="514350" marR="0" indent="-119063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Font typeface="Arial"/>
              <a:buChar char="●"/>
              <a:defRPr/>
            </a:lvl2pPr>
            <a:lvl3pPr marL="857250" marR="0" indent="-119063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Font typeface="Arial"/>
              <a:buChar char="●"/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sldNum" idx="12"/>
          </p:nvPr>
        </p:nvSpPr>
        <p:spPr>
          <a:xfrm>
            <a:off x="7819949" y="4840402"/>
            <a:ext cx="866851" cy="22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endParaRPr lang="en-US" sz="675" smtClean="0">
              <a:solidFill>
                <a:srgbClr val="3F3F3F"/>
              </a:solidFill>
            </a:endParaRPr>
          </a:p>
          <a:p>
            <a:pPr marL="342900" lvl="1"/>
            <a:endParaRPr lang="en-US" sz="1350" smtClean="0"/>
          </a:p>
          <a:p>
            <a:pPr marL="685800" lvl="2"/>
            <a:endParaRPr lang="en-US" sz="1350" smtClean="0"/>
          </a:p>
          <a:p>
            <a:pPr marL="1028700" lvl="3"/>
            <a:endParaRPr lang="en-US" sz="1350" smtClean="0"/>
          </a:p>
          <a:p>
            <a:pPr marL="1371600" lvl="4"/>
            <a:endParaRPr lang="en-US" sz="1350" smtClean="0"/>
          </a:p>
          <a:p>
            <a:pPr marL="1714500" lvl="5"/>
            <a:endParaRPr lang="en-US" sz="1350" smtClean="0"/>
          </a:p>
          <a:p>
            <a:pPr marL="2057400" lvl="6"/>
            <a:endParaRPr lang="en-US" sz="1350" smtClean="0"/>
          </a:p>
          <a:p>
            <a:pPr marL="2400300" lvl="7"/>
            <a:endParaRPr lang="en-US" sz="1350" smtClean="0"/>
          </a:p>
          <a:p>
            <a:pPr marL="2743200" lvl="8"/>
            <a:endParaRPr lang="en-US" sz="1350"/>
          </a:p>
        </p:txBody>
      </p:sp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456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accent5"/>
              </a:buClr>
              <a:buNone/>
              <a:defRPr sz="2250" b="1">
                <a:solidFill>
                  <a:schemeClr val="accent5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0196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de Slide with Subtitl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7819949" y="4840402"/>
            <a:ext cx="866851" cy="22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endParaRPr lang="en-US" sz="675" smtClean="0">
              <a:solidFill>
                <a:srgbClr val="3F3F3F"/>
              </a:solidFill>
            </a:endParaRPr>
          </a:p>
          <a:p>
            <a:pPr marL="342900" lvl="1"/>
            <a:endParaRPr lang="en-US" sz="1350" smtClean="0"/>
          </a:p>
          <a:p>
            <a:pPr marL="685800" lvl="2"/>
            <a:endParaRPr lang="en-US" sz="1350" smtClean="0"/>
          </a:p>
          <a:p>
            <a:pPr marL="1028700" lvl="3"/>
            <a:endParaRPr lang="en-US" sz="1350" smtClean="0"/>
          </a:p>
          <a:p>
            <a:pPr marL="1371600" lvl="4"/>
            <a:endParaRPr lang="en-US" sz="1350" smtClean="0"/>
          </a:p>
          <a:p>
            <a:pPr marL="1714500" lvl="5"/>
            <a:endParaRPr lang="en-US" sz="1350" smtClean="0"/>
          </a:p>
          <a:p>
            <a:pPr marL="2057400" lvl="6"/>
            <a:endParaRPr lang="en-US" sz="1350" smtClean="0"/>
          </a:p>
          <a:p>
            <a:pPr marL="2400300" lvl="7"/>
            <a:endParaRPr lang="en-US" sz="1350" smtClean="0"/>
          </a:p>
          <a:p>
            <a:pPr marL="2743200" lvl="8"/>
            <a:endParaRPr lang="en-US" sz="1350"/>
          </a:p>
        </p:txBody>
      </p: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456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accent5"/>
              </a:buClr>
              <a:buNone/>
              <a:defRPr sz="2250" b="1">
                <a:solidFill>
                  <a:schemeClr val="accent5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455612" y="755573"/>
            <a:ext cx="8229600" cy="4238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None/>
              <a:defRPr sz="15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6723" y="1371600"/>
            <a:ext cx="8229600" cy="101995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chemeClr val="accent5"/>
              </a:buClr>
              <a:buNone/>
              <a:defRPr>
                <a:solidFill>
                  <a:schemeClr val="accent5"/>
                </a:solidFill>
              </a:defRPr>
            </a:lvl1pPr>
            <a:lvl2pPr marL="342900" indent="0" rtl="0">
              <a:spcBef>
                <a:spcPts val="0"/>
              </a:spcBef>
              <a:buNone/>
              <a:defRPr/>
            </a:lvl2pPr>
            <a:lvl3pPr marL="685800" indent="0"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25913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with Subtitl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7819949" y="4840402"/>
            <a:ext cx="866851" cy="22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endParaRPr lang="en-US" sz="675" smtClean="0">
              <a:solidFill>
                <a:srgbClr val="3F3F3F"/>
              </a:solidFill>
            </a:endParaRPr>
          </a:p>
          <a:p>
            <a:pPr marL="342900" lvl="1"/>
            <a:endParaRPr lang="en-US" sz="1350" smtClean="0"/>
          </a:p>
          <a:p>
            <a:pPr marL="685800" lvl="2"/>
            <a:endParaRPr lang="en-US" sz="1350" smtClean="0"/>
          </a:p>
          <a:p>
            <a:pPr marL="1028700" lvl="3"/>
            <a:endParaRPr lang="en-US" sz="1350" smtClean="0"/>
          </a:p>
          <a:p>
            <a:pPr marL="1371600" lvl="4"/>
            <a:endParaRPr lang="en-US" sz="1350" smtClean="0"/>
          </a:p>
          <a:p>
            <a:pPr marL="1714500" lvl="5"/>
            <a:endParaRPr lang="en-US" sz="1350" smtClean="0"/>
          </a:p>
          <a:p>
            <a:pPr marL="2057400" lvl="6"/>
            <a:endParaRPr lang="en-US" sz="1350" smtClean="0"/>
          </a:p>
          <a:p>
            <a:pPr marL="2400300" lvl="7"/>
            <a:endParaRPr lang="en-US" sz="1350" smtClean="0"/>
          </a:p>
          <a:p>
            <a:pPr marL="2743200" lvl="8"/>
            <a:endParaRPr lang="en-US" sz="1350"/>
          </a:p>
        </p:txBody>
      </p:sp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456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accent5"/>
              </a:buClr>
              <a:buNone/>
              <a:defRPr sz="2250" b="1">
                <a:solidFill>
                  <a:schemeClr val="accent5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455612" y="755573"/>
            <a:ext cx="8229600" cy="4238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None/>
              <a:defRPr sz="15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421177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xfrm>
            <a:off x="7819949" y="4840402"/>
            <a:ext cx="866851" cy="22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endParaRPr lang="en-US" sz="675" smtClean="0">
              <a:solidFill>
                <a:srgbClr val="3F3F3F"/>
              </a:solidFill>
            </a:endParaRPr>
          </a:p>
          <a:p>
            <a:pPr marL="342900" lvl="1"/>
            <a:endParaRPr lang="en-US" sz="1350" smtClean="0"/>
          </a:p>
          <a:p>
            <a:pPr marL="685800" lvl="2"/>
            <a:endParaRPr lang="en-US" sz="1350" smtClean="0"/>
          </a:p>
          <a:p>
            <a:pPr marL="1028700" lvl="3"/>
            <a:endParaRPr lang="en-US" sz="1350" smtClean="0"/>
          </a:p>
          <a:p>
            <a:pPr marL="1371600" lvl="4"/>
            <a:endParaRPr lang="en-US" sz="1350" smtClean="0"/>
          </a:p>
          <a:p>
            <a:pPr marL="1714500" lvl="5"/>
            <a:endParaRPr lang="en-US" sz="1350" smtClean="0"/>
          </a:p>
          <a:p>
            <a:pPr marL="2057400" lvl="6"/>
            <a:endParaRPr lang="en-US" sz="1350" smtClean="0"/>
          </a:p>
          <a:p>
            <a:pPr marL="2400300" lvl="7"/>
            <a:endParaRPr lang="en-US" sz="1350" smtClean="0"/>
          </a:p>
          <a:p>
            <a:pPr marL="2743200" lvl="8"/>
            <a:endParaRPr lang="en-US" sz="1350"/>
          </a:p>
        </p:txBody>
      </p:sp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456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accent5"/>
              </a:buClr>
              <a:buNone/>
              <a:defRPr sz="2250" b="1">
                <a:solidFill>
                  <a:schemeClr val="accent5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279236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7819949" y="4840402"/>
            <a:ext cx="866851" cy="22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endParaRPr lang="en-US" sz="675" smtClean="0">
              <a:solidFill>
                <a:srgbClr val="3F3F3F"/>
              </a:solidFill>
            </a:endParaRPr>
          </a:p>
          <a:p>
            <a:pPr marL="342900" lvl="1"/>
            <a:endParaRPr lang="en-US" sz="1350" smtClean="0"/>
          </a:p>
          <a:p>
            <a:pPr marL="685800" lvl="2"/>
            <a:endParaRPr lang="en-US" sz="1350" smtClean="0"/>
          </a:p>
          <a:p>
            <a:pPr marL="1028700" lvl="3"/>
            <a:endParaRPr lang="en-US" sz="1350" smtClean="0"/>
          </a:p>
          <a:p>
            <a:pPr marL="1371600" lvl="4"/>
            <a:endParaRPr lang="en-US" sz="1350" smtClean="0"/>
          </a:p>
          <a:p>
            <a:pPr marL="1714500" lvl="5"/>
            <a:endParaRPr lang="en-US" sz="1350" smtClean="0"/>
          </a:p>
          <a:p>
            <a:pPr marL="2057400" lvl="6"/>
            <a:endParaRPr lang="en-US" sz="1350" smtClean="0"/>
          </a:p>
          <a:p>
            <a:pPr marL="2400300" lvl="7"/>
            <a:endParaRPr lang="en-US" sz="1350" smtClean="0"/>
          </a:p>
          <a:p>
            <a:pPr marL="2743200" lvl="8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06575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abl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Shape 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2" name="Shape 32"/>
          <p:cNvGraphicFramePr/>
          <p:nvPr/>
        </p:nvGraphicFramePr>
        <p:xfrm>
          <a:off x="588200" y="926887"/>
          <a:ext cx="8000000" cy="1752550"/>
        </p:xfrm>
        <a:graphic>
          <a:graphicData uri="http://schemas.openxmlformats.org/drawingml/2006/table">
            <a:tbl>
              <a:tblPr>
                <a:noFill/>
                <a:tableStyleId>{EB9508C6-1EA6-447F-B879-3859FE1A9EA4}</a:tableStyleId>
              </a:tblPr>
              <a:tblGrid>
                <a:gridCol w="2000000"/>
                <a:gridCol w="2000000"/>
                <a:gridCol w="2000000"/>
                <a:gridCol w="2000000"/>
              </a:tblGrid>
              <a:tr h="285750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838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838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838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8384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91425" marR="91425" marT="68575" marB="68575">
                    <a:lnL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35" name="Shape 35"/>
          <p:cNvCxnSpPr/>
          <p:nvPr/>
        </p:nvCxnSpPr>
        <p:spPr>
          <a:xfrm>
            <a:off x="0" y="4581698"/>
            <a:ext cx="91575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Shape 36"/>
          <p:cNvCxnSpPr/>
          <p:nvPr/>
        </p:nvCxnSpPr>
        <p:spPr>
          <a:xfrm>
            <a:off x="0" y="677625"/>
            <a:ext cx="91575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579475" y="176525"/>
            <a:ext cx="8000099" cy="40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rtl="0"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spcBef>
                <a:spcPts val="0"/>
              </a:spcBef>
              <a:buNone/>
              <a:defRPr sz="2400">
                <a:solidFill>
                  <a:srgbClr val="4656A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" name="TextBox 9"/>
          <p:cNvSpPr txBox="1"/>
          <p:nvPr userDrawn="1"/>
        </p:nvSpPr>
        <p:spPr>
          <a:xfrm>
            <a:off x="236641" y="4606830"/>
            <a:ext cx="4253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//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dev.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day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* Kyiv 2015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0" y="1"/>
            <a:ext cx="9144001" cy="1149749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endParaRPr sz="1050"/>
          </a:p>
        </p:txBody>
      </p:sp>
      <p:cxnSp>
        <p:nvCxnSpPr>
          <p:cNvPr id="109" name="Shape 109"/>
          <p:cNvCxnSpPr/>
          <p:nvPr/>
        </p:nvCxnSpPr>
        <p:spPr>
          <a:xfrm>
            <a:off x="0" y="1127875"/>
            <a:ext cx="9144001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1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2700"/>
            </a:lvl1pPr>
            <a:lvl2pPr rtl="0">
              <a:spcBef>
                <a:spcPts val="0"/>
              </a:spcBef>
              <a:defRPr sz="2700"/>
            </a:lvl2pPr>
            <a:lvl3pPr rtl="0">
              <a:spcBef>
                <a:spcPts val="0"/>
              </a:spcBef>
              <a:defRPr sz="2700"/>
            </a:lvl3pPr>
            <a:lvl4pPr rtl="0">
              <a:spcBef>
                <a:spcPts val="0"/>
              </a:spcBef>
              <a:defRPr sz="2700"/>
            </a:lvl4pPr>
            <a:lvl5pPr rtl="0">
              <a:spcBef>
                <a:spcPts val="0"/>
              </a:spcBef>
              <a:defRPr sz="2700"/>
            </a:lvl5pPr>
            <a:lvl6pPr rtl="0">
              <a:spcBef>
                <a:spcPts val="0"/>
              </a:spcBef>
              <a:defRPr sz="2700"/>
            </a:lvl6pPr>
            <a:lvl7pPr rtl="0">
              <a:spcBef>
                <a:spcPts val="0"/>
              </a:spcBef>
              <a:defRPr sz="2700"/>
            </a:lvl7pPr>
            <a:lvl8pPr rtl="0">
              <a:spcBef>
                <a:spcPts val="0"/>
              </a:spcBef>
              <a:defRPr sz="2700"/>
            </a:lvl8pPr>
            <a:lvl9pPr rtl="0">
              <a:spcBef>
                <a:spcPts val="0"/>
              </a:spcBef>
              <a:defRPr sz="2700"/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350"/>
            </a:lvl5pPr>
            <a:lvl6pPr rtl="0">
              <a:spcBef>
                <a:spcPts val="0"/>
              </a:spcBef>
              <a:defRPr sz="1350"/>
            </a:lvl6pPr>
            <a:lvl7pPr rtl="0">
              <a:spcBef>
                <a:spcPts val="0"/>
              </a:spcBef>
              <a:defRPr sz="1350"/>
            </a:lvl7pPr>
            <a:lvl8pPr rtl="0">
              <a:spcBef>
                <a:spcPts val="0"/>
              </a:spcBef>
              <a:defRPr sz="1350"/>
            </a:lvl8pPr>
            <a:lvl9pPr rtl="0">
              <a:spcBef>
                <a:spcPts val="0"/>
              </a:spcBef>
              <a:defRPr sz="135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440931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OBJEC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69651" y="893"/>
            <a:ext cx="8615420" cy="68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spcAft>
                <a:spcPts val="0"/>
              </a:spcAft>
              <a:defRPr sz="300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spcAft>
                <a:spcPts val="0"/>
              </a:spcAft>
              <a:defRPr sz="300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spcAft>
                <a:spcPts val="0"/>
              </a:spcAft>
              <a:defRPr sz="300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spcAft>
                <a:spcPts val="0"/>
              </a:spcAft>
              <a:defRPr sz="300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spcAft>
                <a:spcPts val="0"/>
              </a:spcAft>
              <a:defRPr sz="300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42900" algn="l" rtl="0">
              <a:spcBef>
                <a:spcPts val="0"/>
              </a:spcBef>
              <a:spcAft>
                <a:spcPts val="0"/>
              </a:spcAft>
              <a:defRPr sz="300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85799" algn="l" rtl="0">
              <a:spcBef>
                <a:spcPts val="0"/>
              </a:spcBef>
              <a:spcAft>
                <a:spcPts val="0"/>
              </a:spcAft>
              <a:defRPr sz="300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028699" algn="l" rtl="0">
              <a:spcBef>
                <a:spcPts val="0"/>
              </a:spcBef>
              <a:spcAft>
                <a:spcPts val="0"/>
              </a:spcAft>
              <a:defRPr sz="300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371599" algn="l" rtl="0">
              <a:spcBef>
                <a:spcPts val="0"/>
              </a:spcBef>
              <a:spcAft>
                <a:spcPts val="0"/>
              </a:spcAft>
              <a:defRPr sz="300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276793" y="1024234"/>
            <a:ext cx="8615420" cy="362188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97644" indent="-78581" algn="l" rtl="0">
              <a:spcBef>
                <a:spcPts val="900"/>
              </a:spcBef>
              <a:spcAft>
                <a:spcPts val="0"/>
              </a:spcAft>
              <a:buClr>
                <a:srgbClr val="4D4D4D"/>
              </a:buClr>
              <a:buFont typeface="Arial"/>
              <a:buChar char="●"/>
              <a:defRPr sz="2400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84585" indent="-165497" algn="l" rtl="0">
              <a:spcBef>
                <a:spcPts val="900"/>
              </a:spcBef>
              <a:spcAft>
                <a:spcPts val="0"/>
              </a:spcAft>
              <a:buClr>
                <a:srgbClr val="676767"/>
              </a:buClr>
              <a:buFont typeface="Arial"/>
              <a:buChar char="●"/>
              <a:defRPr sz="1875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758429" indent="-105965" algn="l" rtl="0">
              <a:spcBef>
                <a:spcPts val="900"/>
              </a:spcBef>
              <a:spcAft>
                <a:spcPts val="0"/>
              </a:spcAft>
              <a:buClr>
                <a:srgbClr val="676767"/>
              </a:buClr>
              <a:buFont typeface="Arial"/>
              <a:buChar char="●"/>
              <a:defRPr sz="1875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103710" indent="-146447" algn="l" rtl="0">
              <a:spcBef>
                <a:spcPts val="900"/>
              </a:spcBef>
              <a:spcAft>
                <a:spcPts val="0"/>
              </a:spcAft>
              <a:buClr>
                <a:srgbClr val="676767"/>
              </a:buClr>
              <a:buFont typeface="Arial"/>
              <a:buChar char="●"/>
              <a:defRPr sz="1875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401366" indent="-101204" algn="l" rtl="0">
              <a:spcBef>
                <a:spcPts val="900"/>
              </a:spcBef>
              <a:spcAft>
                <a:spcPts val="0"/>
              </a:spcAft>
              <a:buClr>
                <a:srgbClr val="676767"/>
              </a:buClr>
              <a:buFont typeface="Arial"/>
              <a:buChar char="●"/>
              <a:defRPr sz="1875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745454" indent="-102392" algn="l" rtl="0">
              <a:spcBef>
                <a:spcPts val="900"/>
              </a:spcBef>
              <a:spcAft>
                <a:spcPts val="0"/>
              </a:spcAft>
              <a:buClr>
                <a:srgbClr val="676767"/>
              </a:buClr>
              <a:buFont typeface="Arial"/>
              <a:buChar char="●"/>
              <a:defRPr sz="1875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088354" indent="-102392" algn="l" rtl="0">
              <a:spcBef>
                <a:spcPts val="900"/>
              </a:spcBef>
              <a:spcAft>
                <a:spcPts val="0"/>
              </a:spcAft>
              <a:buClr>
                <a:srgbClr val="676767"/>
              </a:buClr>
              <a:buFont typeface="Arial"/>
              <a:buChar char="●"/>
              <a:defRPr sz="1875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431253" indent="-102390" algn="l" rtl="0">
              <a:spcBef>
                <a:spcPts val="900"/>
              </a:spcBef>
              <a:spcAft>
                <a:spcPts val="0"/>
              </a:spcAft>
              <a:buClr>
                <a:srgbClr val="676767"/>
              </a:buClr>
              <a:buFont typeface="Arial"/>
              <a:buChar char="●"/>
              <a:defRPr sz="1875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774153" indent="-102391" algn="l" rtl="0">
              <a:spcBef>
                <a:spcPts val="900"/>
              </a:spcBef>
              <a:spcAft>
                <a:spcPts val="0"/>
              </a:spcAft>
              <a:buClr>
                <a:srgbClr val="676767"/>
              </a:buClr>
              <a:buFont typeface="Arial"/>
              <a:buChar char="●"/>
              <a:defRPr sz="1875">
                <a:solidFill>
                  <a:srgbClr val="67676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1866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Shape 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Shape 40"/>
          <p:cNvSpPr/>
          <p:nvPr/>
        </p:nvSpPr>
        <p:spPr>
          <a:xfrm>
            <a:off x="-40500" y="-5700"/>
            <a:ext cx="9193500" cy="4586700"/>
          </a:xfrm>
          <a:prstGeom prst="rect">
            <a:avLst/>
          </a:prstGeom>
          <a:solidFill>
            <a:srgbClr val="4656A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24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8" name="TextBox 7"/>
          <p:cNvSpPr txBox="1"/>
          <p:nvPr userDrawn="1"/>
        </p:nvSpPr>
        <p:spPr>
          <a:xfrm>
            <a:off x="236641" y="4606830"/>
            <a:ext cx="4253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//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dev.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day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* Kyiv 2015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4 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Shape 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Shape 46"/>
          <p:cNvSpPr/>
          <p:nvPr/>
        </p:nvSpPr>
        <p:spPr>
          <a:xfrm>
            <a:off x="-40500" y="-5700"/>
            <a:ext cx="9193500" cy="4586700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24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8" name="TextBox 7"/>
          <p:cNvSpPr txBox="1"/>
          <p:nvPr userDrawn="1"/>
        </p:nvSpPr>
        <p:spPr>
          <a:xfrm>
            <a:off x="236641" y="4606830"/>
            <a:ext cx="4253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//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dev.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day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* Kyiv 2015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4 1 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Shape 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Shape 52"/>
          <p:cNvSpPr/>
          <p:nvPr/>
        </p:nvSpPr>
        <p:spPr>
          <a:xfrm>
            <a:off x="-40500" y="-5700"/>
            <a:ext cx="9193500" cy="4586700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24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8" name="TextBox 7"/>
          <p:cNvSpPr txBox="1"/>
          <p:nvPr userDrawn="1"/>
        </p:nvSpPr>
        <p:spPr>
          <a:xfrm>
            <a:off x="236641" y="4606830"/>
            <a:ext cx="4253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//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dev.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day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* Kyiv 2015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4 1 1 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/>
          <p:nvPr/>
        </p:nvSpPr>
        <p:spPr>
          <a:xfrm>
            <a:off x="-40500" y="-5700"/>
            <a:ext cx="9193500" cy="4586700"/>
          </a:xfrm>
          <a:prstGeom prst="rect">
            <a:avLst/>
          </a:prstGeom>
          <a:solidFill>
            <a:srgbClr val="DA453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24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8" name="TextBox 7"/>
          <p:cNvSpPr txBox="1"/>
          <p:nvPr userDrawn="1"/>
        </p:nvSpPr>
        <p:spPr>
          <a:xfrm>
            <a:off x="236641" y="4606830"/>
            <a:ext cx="4253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//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dev.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day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* Kyiv 2015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4 1 1 1 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/>
          <p:nvPr/>
        </p:nvSpPr>
        <p:spPr>
          <a:xfrm>
            <a:off x="-40500" y="-5700"/>
            <a:ext cx="9193500" cy="4586700"/>
          </a:xfrm>
          <a:prstGeom prst="rect">
            <a:avLst/>
          </a:prstGeom>
          <a:solidFill>
            <a:srgbClr val="F8A52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627900" y="1808025"/>
            <a:ext cx="7888200" cy="224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None/>
              <a:defRPr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8" name="TextBox 7"/>
          <p:cNvSpPr txBox="1"/>
          <p:nvPr userDrawn="1"/>
        </p:nvSpPr>
        <p:spPr>
          <a:xfrm>
            <a:off x="236641" y="4606830"/>
            <a:ext cx="4253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//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dev.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day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* Kyiv 2015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1.xml"/><Relationship Id="rId15" Type="http://schemas.openxmlformats.org/officeDocument/2006/relationships/theme" Target="../theme/theme2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9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sldNum" idx="12"/>
          </p:nvPr>
        </p:nvSpPr>
        <p:spPr>
          <a:xfrm>
            <a:off x="6846272" y="4733958"/>
            <a:ext cx="2133599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Font typeface="Open Sans"/>
              <a:buNone/>
            </a:pPr>
            <a:endParaRPr sz="770" b="0" i="0" u="none" strike="noStrike" cap="none" baseline="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  <a:rtl val="0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6" r:id="rId26"/>
    <p:sldLayoutId id="2147483692" r:id="rId27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456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3000" b="1" i="0" u="none" strike="noStrike" cap="none" baseline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body" idx="1"/>
          </p:nvPr>
        </p:nvSpPr>
        <p:spPr>
          <a:xfrm>
            <a:off x="457200" y="1052513"/>
            <a:ext cx="8229600" cy="3542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indent="-158750" algn="l" rtl="0">
              <a:spcBef>
                <a:spcPts val="600"/>
              </a:spcBef>
              <a:buClr>
                <a:srgbClr val="727272"/>
              </a:buClr>
              <a:buFont typeface="Arial"/>
              <a:buChar char="●"/>
              <a:defRPr sz="1800" b="0" i="0" u="none" strike="noStrike" cap="none" baseline="0">
                <a:solidFill>
                  <a:srgbClr val="7272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indent="-158750" algn="l" rtl="0">
              <a:spcBef>
                <a:spcPts val="600"/>
              </a:spcBef>
              <a:buClr>
                <a:srgbClr val="727272"/>
              </a:buClr>
              <a:buFont typeface="Arial"/>
              <a:buChar char="●"/>
              <a:defRPr sz="1800" b="0" i="0" u="none" strike="noStrike" cap="none" baseline="0">
                <a:solidFill>
                  <a:srgbClr val="72727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158750" algn="l" rtl="0">
              <a:spcBef>
                <a:spcPts val="600"/>
              </a:spcBef>
              <a:buClr>
                <a:srgbClr val="727272"/>
              </a:buClr>
              <a:buFont typeface="Arial"/>
              <a:buChar char="●"/>
              <a:defRPr sz="1800" b="0" i="0" u="none" strike="noStrike" cap="none" baseline="0">
                <a:solidFill>
                  <a:srgbClr val="72727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58750" algn="l" rtl="0">
              <a:spcBef>
                <a:spcPts val="360"/>
              </a:spcBef>
              <a:buClr>
                <a:schemeClr val="dk1"/>
              </a:buClr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52400" algn="l" rtl="0">
              <a:spcBef>
                <a:spcPts val="400"/>
              </a:spcBef>
              <a:buClr>
                <a:schemeClr val="dk1"/>
              </a:buClr>
              <a:buFont typeface="Arial"/>
              <a:buChar char="●"/>
              <a:defRPr sz="2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52400" algn="l" rtl="0">
              <a:spcBef>
                <a:spcPts val="400"/>
              </a:spcBef>
              <a:buClr>
                <a:schemeClr val="dk1"/>
              </a:buClr>
              <a:buFont typeface="Arial"/>
              <a:buChar char="●"/>
              <a:defRPr sz="2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52400" algn="l" rtl="0">
              <a:spcBef>
                <a:spcPts val="400"/>
              </a:spcBef>
              <a:buClr>
                <a:schemeClr val="dk1"/>
              </a:buClr>
              <a:buFont typeface="Arial"/>
              <a:buChar char="●"/>
              <a:defRPr sz="2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52400" algn="l" rtl="0">
              <a:spcBef>
                <a:spcPts val="400"/>
              </a:spcBef>
              <a:buClr>
                <a:schemeClr val="dk1"/>
              </a:buClr>
              <a:buFont typeface="Arial"/>
              <a:buChar char="●"/>
              <a:defRPr sz="2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52400" algn="l" rtl="0">
              <a:spcBef>
                <a:spcPts val="400"/>
              </a:spcBef>
              <a:buClr>
                <a:schemeClr val="dk1"/>
              </a:buClr>
              <a:buFont typeface="Arial"/>
              <a:buChar char="●"/>
              <a:defRPr sz="2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7819949" y="4840402"/>
            <a:ext cx="866851" cy="22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endParaRPr lang="en-US" sz="675" smtClean="0">
              <a:solidFill>
                <a:srgbClr val="3F3F3F"/>
              </a:solidFill>
            </a:endParaRPr>
          </a:p>
          <a:p>
            <a:pPr marL="342900" lvl="1"/>
            <a:endParaRPr lang="en-US" sz="1350" smtClean="0"/>
          </a:p>
          <a:p>
            <a:pPr marL="685800" lvl="2"/>
            <a:endParaRPr lang="en-US" sz="1350" smtClean="0"/>
          </a:p>
          <a:p>
            <a:pPr marL="1028700" lvl="3"/>
            <a:endParaRPr lang="en-US" sz="1350" smtClean="0"/>
          </a:p>
          <a:p>
            <a:pPr marL="1371600" lvl="4"/>
            <a:endParaRPr lang="en-US" sz="1350" smtClean="0"/>
          </a:p>
          <a:p>
            <a:pPr marL="1714500" lvl="5"/>
            <a:endParaRPr lang="en-US" sz="1350" smtClean="0"/>
          </a:p>
          <a:p>
            <a:pPr marL="2057400" lvl="6"/>
            <a:endParaRPr lang="en-US" sz="1350" smtClean="0"/>
          </a:p>
          <a:p>
            <a:pPr marL="2400300" lvl="7"/>
            <a:endParaRPr lang="en-US" sz="1350" smtClean="0"/>
          </a:p>
          <a:p>
            <a:pPr marL="2743200" lvl="8"/>
            <a:endParaRPr lang="en-US" sz="1350"/>
          </a:p>
        </p:txBody>
      </p:sp>
      <p:pic>
        <p:nvPicPr>
          <p:cNvPr id="10" name="Shape 10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448117" y="4789014"/>
            <a:ext cx="287696" cy="2876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721355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http2demo.io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image" Target="../media/image1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9729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0" y="138847"/>
            <a:ext cx="425099" cy="398399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425100" y="186097"/>
            <a:ext cx="4553300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HTTP/2: ONE CONNECTION</a:t>
            </a:r>
            <a:endParaRPr lang="en" sz="1800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6146" name="Picture 2" descr="stre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549" y="1099028"/>
            <a:ext cx="4654764" cy="2945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476" y="842962"/>
            <a:ext cx="4200525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93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0" y="138847"/>
            <a:ext cx="425099" cy="398399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425100" y="186097"/>
            <a:ext cx="494518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HTTP/2: ONE CONNECTION</a:t>
            </a:r>
            <a:endParaRPr lang="en" sz="1800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" name="Shape 232"/>
          <p:cNvSpPr txBox="1">
            <a:spLocks noGrp="1"/>
          </p:cNvSpPr>
          <p:nvPr>
            <p:ph type="body" idx="1"/>
          </p:nvPr>
        </p:nvSpPr>
        <p:spPr>
          <a:xfrm>
            <a:off x="232850" y="3331027"/>
            <a:ext cx="8420038" cy="109582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61950" rtl="0">
              <a:spcBef>
                <a:spcPts val="0"/>
              </a:spcBef>
              <a:buClr>
                <a:srgbClr val="434343"/>
              </a:buClr>
              <a:buSzPct val="100000"/>
              <a:buFont typeface="Arial"/>
              <a:buChar char="●"/>
            </a:pPr>
            <a:r>
              <a:rPr lang="en-US" sz="1600" b="1" dirty="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Streams are multiplexed</a:t>
            </a:r>
            <a:r>
              <a:rPr lang="en-US" sz="1600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by splitting communication into frames</a:t>
            </a:r>
          </a:p>
          <a:p>
            <a:pPr marL="914400" lvl="1" indent="-361950" rtl="0">
              <a:spcBef>
                <a:spcPts val="0"/>
              </a:spcBef>
              <a:buClr>
                <a:srgbClr val="434343"/>
              </a:buClr>
              <a:buSzPct val="100000"/>
              <a:buFont typeface="Courier New"/>
              <a:buChar char="o"/>
            </a:pPr>
            <a:r>
              <a:rPr lang="en-US" sz="1600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e.g. HEADERS, DATA, etc</a:t>
            </a:r>
            <a:r>
              <a:rPr lang="en-US" sz="1600" dirty="0" smtClean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lang="en-US" sz="1600" dirty="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61950" rtl="0">
              <a:spcBef>
                <a:spcPts val="0"/>
              </a:spcBef>
              <a:buClr>
                <a:srgbClr val="434343"/>
              </a:buClr>
              <a:buSzPct val="100000"/>
              <a:buFont typeface="Courier New"/>
              <a:buChar char="o"/>
            </a:pPr>
            <a:r>
              <a:rPr lang="en-US" sz="1600" dirty="0" smtClean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Streams can </a:t>
            </a:r>
            <a:r>
              <a:rPr lang="en-US" sz="1600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be prioritized</a:t>
            </a:r>
          </a:p>
          <a:p>
            <a:pPr marL="914400" lvl="1" indent="-361950" rtl="0">
              <a:spcBef>
                <a:spcPts val="0"/>
              </a:spcBef>
              <a:buClr>
                <a:srgbClr val="434343"/>
              </a:buClr>
              <a:buSzPct val="100000"/>
              <a:buFont typeface="Courier New"/>
              <a:buChar char="o"/>
            </a:pPr>
            <a:r>
              <a:rPr lang="en-US" sz="1600" dirty="0" smtClean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Streams can </a:t>
            </a:r>
            <a:r>
              <a:rPr lang="en-US" sz="1600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be flow </a:t>
            </a:r>
            <a:r>
              <a:rPr lang="en-US" sz="1600" dirty="0" smtClean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controlled</a:t>
            </a:r>
            <a:r>
              <a:rPr lang="en-US" sz="1400" dirty="0" smtClean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sz="1400" dirty="0" smtClean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lang="en-US" sz="1400" i="1" dirty="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099" y="762217"/>
            <a:ext cx="8465628" cy="23438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652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0" y="138847"/>
            <a:ext cx="425099" cy="398399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425100" y="186097"/>
            <a:ext cx="7949643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HTTP/2: STREAM WEIGHT &amp; DEPENDENCY </a:t>
            </a:r>
            <a:endParaRPr lang="en" sz="1800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4098" name="Picture 2" descr="HTTP/2 stream dependencies and weigh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00" y="811851"/>
            <a:ext cx="6870423" cy="2902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hape 561"/>
          <p:cNvSpPr txBox="1"/>
          <p:nvPr/>
        </p:nvSpPr>
        <p:spPr>
          <a:xfrm>
            <a:off x="212548" y="3810000"/>
            <a:ext cx="8931452" cy="6353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374650" rtl="0">
              <a:spcBef>
                <a:spcPts val="0"/>
              </a:spcBef>
              <a:buClr>
                <a:srgbClr val="434343"/>
              </a:buClr>
              <a:buSzPct val="100000"/>
              <a:buFont typeface="Roboto Condensed"/>
              <a:buAutoNum type="arabicPeriod"/>
            </a:pPr>
            <a:r>
              <a:rPr lang="en-US" sz="1600" dirty="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E.g. style.css (“A”) should get 2/3rd’s of available resources as compared to logo.jpg (“B”)</a:t>
            </a:r>
          </a:p>
          <a:p>
            <a:pPr marL="457200" lvl="0" indent="-374650" rtl="0">
              <a:spcBef>
                <a:spcPts val="0"/>
              </a:spcBef>
              <a:buClr>
                <a:srgbClr val="434343"/>
              </a:buClr>
              <a:buSzPct val="100000"/>
              <a:buFont typeface="Roboto Condensed"/>
              <a:buAutoNum type="arabicPeriod"/>
            </a:pPr>
            <a:r>
              <a:rPr lang="en-US" sz="1600" dirty="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E.g. product-photo-1.jpg (“D”) should be delivered before product-photo-2.jpg (“C”)</a:t>
            </a:r>
          </a:p>
        </p:txBody>
      </p:sp>
    </p:spTree>
    <p:extLst>
      <p:ext uri="{BB962C8B-B14F-4D97-AF65-F5344CB8AC3E}">
        <p14:creationId xmlns:p14="http://schemas.microsoft.com/office/powerpoint/2010/main" val="401800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0" y="138847"/>
            <a:ext cx="425099" cy="398399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425100" y="186097"/>
            <a:ext cx="5438671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HTTP/2: SERVER PUSH</a:t>
            </a:r>
            <a:endParaRPr lang="en" sz="1800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4" name="Shape 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422" y="810809"/>
            <a:ext cx="7130943" cy="278154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248"/>
          <p:cNvSpPr txBox="1">
            <a:spLocks noGrp="1"/>
          </p:cNvSpPr>
          <p:nvPr>
            <p:ph type="body" idx="1"/>
          </p:nvPr>
        </p:nvSpPr>
        <p:spPr>
          <a:xfrm>
            <a:off x="576422" y="3763105"/>
            <a:ext cx="8015400" cy="72181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61950" indent="-285750">
              <a:spcBef>
                <a:spcPts val="0"/>
              </a:spcBef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One </a:t>
            </a:r>
            <a:r>
              <a:rPr lang="en-US" sz="1600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request, multiple responses.</a:t>
            </a:r>
          </a:p>
          <a:p>
            <a:pPr marL="361950" indent="-285750">
              <a:spcBef>
                <a:spcPts val="0"/>
              </a:spcBef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Push redirects, cache </a:t>
            </a:r>
            <a:r>
              <a:rPr lang="en-US" sz="1600" dirty="0" smtClean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invalidations… </a:t>
            </a:r>
            <a:r>
              <a:rPr lang="en-US" sz="1600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lots of new and exciting possibilities!</a:t>
            </a:r>
          </a:p>
        </p:txBody>
      </p:sp>
    </p:spTree>
    <p:extLst>
      <p:ext uri="{BB962C8B-B14F-4D97-AF65-F5344CB8AC3E}">
        <p14:creationId xmlns:p14="http://schemas.microsoft.com/office/powerpoint/2010/main" val="2480883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DEMO: HTTP/2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939550" y="4618137"/>
            <a:ext cx="2204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/>
              </a:rPr>
              <a:t>http://www.http2demo.io/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70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2. RUNTIME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79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RUNTIME</a:t>
            </a:r>
            <a:endParaRPr lang="en-US" b="1" dirty="0" smtClean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78821" y="1296237"/>
            <a:ext cx="2461846" cy="271305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JavaScript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353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RUNTIME</a:t>
            </a:r>
            <a:endParaRPr lang="en-US" b="1" dirty="0" smtClean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78821" y="1296237"/>
            <a:ext cx="2461846" cy="1306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JavaScript</a:t>
            </a:r>
          </a:p>
        </p:txBody>
      </p:sp>
      <p:sp>
        <p:nvSpPr>
          <p:cNvPr id="6" name="Rectangle 5"/>
          <p:cNvSpPr/>
          <p:nvPr/>
        </p:nvSpPr>
        <p:spPr>
          <a:xfrm>
            <a:off x="3278821" y="2692959"/>
            <a:ext cx="2461846" cy="1316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Virtual Machine</a:t>
            </a:r>
          </a:p>
        </p:txBody>
      </p:sp>
    </p:spTree>
    <p:extLst>
      <p:ext uri="{BB962C8B-B14F-4D97-AF65-F5344CB8AC3E}">
        <p14:creationId xmlns:p14="http://schemas.microsoft.com/office/powerpoint/2010/main" val="1278554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RUNTIME</a:t>
            </a:r>
            <a:endParaRPr lang="en-US" b="1" dirty="0" smtClean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78821" y="1296237"/>
            <a:ext cx="2461846" cy="1306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JavaScript</a:t>
            </a:r>
          </a:p>
        </p:txBody>
      </p:sp>
      <p:sp>
        <p:nvSpPr>
          <p:cNvPr id="6" name="Rectangle 5"/>
          <p:cNvSpPr/>
          <p:nvPr/>
        </p:nvSpPr>
        <p:spPr>
          <a:xfrm>
            <a:off x="3278821" y="2692959"/>
            <a:ext cx="2461846" cy="1316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Virtual Machine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278821" y="855785"/>
            <a:ext cx="2461846" cy="35001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C/C++ etc.</a:t>
            </a:r>
          </a:p>
        </p:txBody>
      </p:sp>
    </p:spTree>
    <p:extLst>
      <p:ext uri="{BB962C8B-B14F-4D97-AF65-F5344CB8AC3E}">
        <p14:creationId xmlns:p14="http://schemas.microsoft.com/office/powerpoint/2010/main" val="190437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RUNTIME</a:t>
            </a:r>
            <a:endParaRPr lang="en-US" b="1" dirty="0" smtClean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78821" y="1296237"/>
            <a:ext cx="2461846" cy="1306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JavaScript</a:t>
            </a:r>
          </a:p>
        </p:txBody>
      </p:sp>
      <p:sp>
        <p:nvSpPr>
          <p:cNvPr id="6" name="Rectangle 5"/>
          <p:cNvSpPr/>
          <p:nvPr/>
        </p:nvSpPr>
        <p:spPr>
          <a:xfrm>
            <a:off x="3278821" y="2692959"/>
            <a:ext cx="2461846" cy="1316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Virtual Machine</a:t>
            </a:r>
          </a:p>
        </p:txBody>
      </p:sp>
      <p:sp>
        <p:nvSpPr>
          <p:cNvPr id="7" name="Rectangle 6"/>
          <p:cNvSpPr/>
          <p:nvPr/>
        </p:nvSpPr>
        <p:spPr>
          <a:xfrm>
            <a:off x="5280810" y="2250832"/>
            <a:ext cx="919714" cy="1316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 smtClean="0"/>
              <a:t>ASM.js</a:t>
            </a:r>
            <a:endParaRPr lang="en-US" sz="1800" dirty="0" smtClean="0"/>
          </a:p>
        </p:txBody>
      </p:sp>
      <p:sp>
        <p:nvSpPr>
          <p:cNvPr id="8" name="Rectangle 7"/>
          <p:cNvSpPr/>
          <p:nvPr/>
        </p:nvSpPr>
        <p:spPr>
          <a:xfrm>
            <a:off x="3278820" y="855785"/>
            <a:ext cx="2900915" cy="35001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C/C++ etc.</a:t>
            </a:r>
          </a:p>
        </p:txBody>
      </p:sp>
      <p:sp>
        <p:nvSpPr>
          <p:cNvPr id="9" name="Down Arrow 8"/>
          <p:cNvSpPr/>
          <p:nvPr/>
        </p:nvSpPr>
        <p:spPr>
          <a:xfrm>
            <a:off x="5812301" y="1336431"/>
            <a:ext cx="388223" cy="783771"/>
          </a:xfrm>
          <a:prstGeom prst="downArrow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39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/>
          <a:srcRect r="57988"/>
          <a:stretch/>
        </p:blipFill>
        <p:spPr>
          <a:xfrm>
            <a:off x="-10133" y="0"/>
            <a:ext cx="3031629" cy="5160750"/>
          </a:xfrm>
          <a:prstGeom prst="rect">
            <a:avLst/>
          </a:prstGeom>
        </p:spPr>
      </p:pic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3154650" y="2544200"/>
            <a:ext cx="5668200" cy="360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Sergey Pugachev, Google</a:t>
            </a:r>
          </a:p>
          <a:p>
            <a:pPr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@</a:t>
            </a:r>
            <a:r>
              <a:rPr lang="en-US" sz="2400" dirty="0" err="1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spugachev</a:t>
            </a:r>
            <a:endParaRPr lang="en" sz="24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3154650" y="1628100"/>
            <a:ext cx="5625600" cy="960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de-DE" sz="2800" dirty="0" smtClean="0">
                <a:latin typeface="Calibri" panose="020F0502020204030204" pitchFamily="34" charset="0"/>
              </a:rPr>
              <a:t>The </a:t>
            </a:r>
            <a:r>
              <a:rPr lang="de-DE" sz="2800" dirty="0" err="1" smtClean="0">
                <a:latin typeface="Calibri" panose="020F0502020204030204" pitchFamily="34" charset="0"/>
              </a:rPr>
              <a:t>future</a:t>
            </a:r>
            <a:r>
              <a:rPr lang="de-DE" sz="2800" dirty="0" smtClean="0">
                <a:latin typeface="Calibri" panose="020F0502020204030204" pitchFamily="34" charset="0"/>
              </a:rPr>
              <a:t> </a:t>
            </a:r>
            <a:r>
              <a:rPr lang="de-DE" sz="2800" dirty="0" err="1" smtClean="0">
                <a:latin typeface="Calibri" panose="020F0502020204030204" pitchFamily="34" charset="0"/>
              </a:rPr>
              <a:t>of</a:t>
            </a:r>
            <a:r>
              <a:rPr lang="de-DE" sz="2800" dirty="0" smtClean="0">
                <a:latin typeface="Calibri" panose="020F0502020204030204" pitchFamily="34" charset="0"/>
              </a:rPr>
              <a:t> web </a:t>
            </a:r>
            <a:r>
              <a:rPr lang="de-DE" sz="2800" dirty="0" err="1" smtClean="0">
                <a:latin typeface="Calibri" panose="020F0502020204030204" pitchFamily="34" charset="0"/>
              </a:rPr>
              <a:t>standards</a:t>
            </a:r>
            <a:r>
              <a:rPr lang="de-DE" sz="2800" dirty="0" smtClean="0">
                <a:latin typeface="Calibri" panose="020F0502020204030204" pitchFamily="34" charset="0"/>
              </a:rPr>
              <a:t>: </a:t>
            </a:r>
            <a:r>
              <a:rPr lang="de-DE" sz="2800" dirty="0" err="1" smtClean="0">
                <a:latin typeface="Calibri" panose="020F0502020204030204" pitchFamily="34" charset="0"/>
              </a:rPr>
              <a:t>from</a:t>
            </a:r>
            <a:r>
              <a:rPr lang="de-DE" sz="2800" dirty="0" smtClean="0">
                <a:latin typeface="Calibri" panose="020F0502020204030204" pitchFamily="34" charset="0"/>
              </a:rPr>
              <a:t> Web </a:t>
            </a:r>
            <a:r>
              <a:rPr lang="de-DE" sz="2800" dirty="0">
                <a:latin typeface="Calibri" panose="020F0502020204030204" pitchFamily="34" charset="0"/>
              </a:rPr>
              <a:t>C</a:t>
            </a:r>
            <a:r>
              <a:rPr lang="de-DE" sz="2800" dirty="0" smtClean="0">
                <a:latin typeface="Calibri" panose="020F0502020204030204" pitchFamily="34" charset="0"/>
              </a:rPr>
              <a:t>omponents </a:t>
            </a:r>
            <a:r>
              <a:rPr lang="de-DE" sz="2800" dirty="0" err="1" smtClean="0">
                <a:latin typeface="Calibri" panose="020F0502020204030204" pitchFamily="34" charset="0"/>
              </a:rPr>
              <a:t>to</a:t>
            </a:r>
            <a:r>
              <a:rPr lang="de-DE" sz="2800" dirty="0" smtClean="0">
                <a:latin typeface="Calibri" panose="020F0502020204030204" pitchFamily="34" charset="0"/>
              </a:rPr>
              <a:t> </a:t>
            </a:r>
            <a:r>
              <a:rPr lang="de-DE" sz="2800" dirty="0" err="1" smtClean="0">
                <a:latin typeface="Calibri" panose="020F0502020204030204" pitchFamily="34" charset="0"/>
              </a:rPr>
              <a:t>WebAssembly</a:t>
            </a:r>
            <a:endParaRPr lang="en" sz="2800" dirty="0">
              <a:latin typeface="Calibri" panose="020F0502020204030204" pitchFamily="34" charset="0"/>
            </a:endParaRPr>
          </a:p>
        </p:txBody>
      </p:sp>
      <p:sp>
        <p:nvSpPr>
          <p:cNvPr id="18" name="Прямоугольник 3"/>
          <p:cNvSpPr/>
          <p:nvPr/>
        </p:nvSpPr>
        <p:spPr bwMode="auto">
          <a:xfrm>
            <a:off x="-11361" y="8625"/>
            <a:ext cx="3032857" cy="5152125"/>
          </a:xfrm>
          <a:prstGeom prst="rect">
            <a:avLst/>
          </a:prstGeom>
          <a:solidFill>
            <a:srgbClr val="000000">
              <a:alpha val="1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32" tIns="45716" rIns="91432" bIns="45716" numCol="1" rtlCol="0" anchor="ctr" anchorCtr="0" compatLnSpc="1">
            <a:prstTxWarp prst="textNoShape">
              <a:avLst/>
            </a:prstTxWarp>
          </a:bodyPr>
          <a:lstStyle/>
          <a:p>
            <a:pPr algn="ctr" defTabSz="914038" fontAlgn="base">
              <a:spcBef>
                <a:spcPct val="0"/>
              </a:spcBef>
              <a:spcAft>
                <a:spcPct val="0"/>
              </a:spcAft>
            </a:pPr>
            <a:endParaRPr lang="en-US" sz="2300" spc="-15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Light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RUNTIME</a:t>
            </a:r>
            <a:endParaRPr lang="en-US" b="1" dirty="0" smtClean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78821" y="2692959"/>
            <a:ext cx="2461846" cy="13163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Virtual Machine</a:t>
            </a:r>
          </a:p>
        </p:txBody>
      </p:sp>
      <p:sp>
        <p:nvSpPr>
          <p:cNvPr id="7" name="Rectangle 6"/>
          <p:cNvSpPr/>
          <p:nvPr/>
        </p:nvSpPr>
        <p:spPr>
          <a:xfrm>
            <a:off x="3278821" y="1256045"/>
            <a:ext cx="1152210" cy="1306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JavaScript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41563" y="1256045"/>
            <a:ext cx="1199104" cy="13062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Web</a:t>
            </a:r>
          </a:p>
          <a:p>
            <a:pPr algn="ctr"/>
            <a:r>
              <a:rPr lang="en-US" sz="1600" dirty="0" smtClean="0"/>
              <a:t>Assembly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4541563" y="815593"/>
            <a:ext cx="1199104" cy="35001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C/C++ etc.</a:t>
            </a:r>
          </a:p>
        </p:txBody>
      </p:sp>
    </p:spTree>
    <p:extLst>
      <p:ext uri="{BB962C8B-B14F-4D97-AF65-F5344CB8AC3E}">
        <p14:creationId xmlns:p14="http://schemas.microsoft.com/office/powerpoint/2010/main" val="58645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DEMO: </a:t>
            </a:r>
            <a:r>
              <a:rPr lang="en-US" dirty="0" err="1" smtClean="0"/>
              <a:t>WebAssembly</a:t>
            </a:r>
            <a:r>
              <a:rPr lang="en-US" dirty="0" smtClean="0"/>
              <a:t> &amp; </a:t>
            </a:r>
            <a:r>
              <a:rPr lang="en-US" dirty="0" err="1" smtClean="0"/>
              <a:t>ASM.js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1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ECMASCRIPT 2015, 2016</a:t>
            </a:r>
            <a:r>
              <a:rPr lang="is-I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…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05" y="1332236"/>
            <a:ext cx="8762163" cy="262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9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ES2015: CLASSES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5099" y="787134"/>
            <a:ext cx="6265147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4064B"/>
                </a:solidFill>
                <a:latin typeface="Consolas" charset="0"/>
              </a:rPr>
              <a:t>class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200" dirty="0" err="1">
                <a:solidFill>
                  <a:srgbClr val="654792"/>
                </a:solidFill>
                <a:latin typeface="Consolas" charset="0"/>
              </a:rPr>
              <a:t>SkinnedMesh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200" dirty="0">
                <a:solidFill>
                  <a:srgbClr val="94064B"/>
                </a:solidFill>
                <a:latin typeface="Consolas" charset="0"/>
              </a:rPr>
              <a:t>extends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200" dirty="0" err="1">
                <a:solidFill>
                  <a:srgbClr val="654792"/>
                </a:solidFill>
                <a:latin typeface="Consolas" charset="0"/>
              </a:rPr>
              <a:t>THREE.Mesh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{</a:t>
            </a:r>
          </a:p>
          <a:p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en-US" sz="1200" dirty="0">
                <a:solidFill>
                  <a:srgbClr val="654792"/>
                </a:solidFill>
                <a:latin typeface="Consolas" charset="0"/>
              </a:rPr>
              <a:t>constructor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(geometry, materials) {</a:t>
            </a:r>
          </a:p>
          <a:p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en-US" sz="1200" dirty="0">
                <a:solidFill>
                  <a:srgbClr val="E65334"/>
                </a:solidFill>
                <a:latin typeface="Consolas" charset="0"/>
              </a:rPr>
              <a:t>super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(geometry, materials);</a:t>
            </a:r>
          </a:p>
          <a:p>
            <a:endParaRPr lang="en-US" sz="12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en-US" sz="1200" dirty="0" err="1">
                <a:solidFill>
                  <a:srgbClr val="E65334"/>
                </a:solidFill>
                <a:latin typeface="Consolas" charset="0"/>
              </a:rPr>
              <a:t>this</a:t>
            </a:r>
            <a:r>
              <a:rPr lang="en-US" sz="1200" dirty="0" err="1">
                <a:solidFill>
                  <a:srgbClr val="262626"/>
                </a:solidFill>
                <a:latin typeface="Consolas" charset="0"/>
              </a:rPr>
              <a:t>.idMatrix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2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200" dirty="0" err="1">
                <a:solidFill>
                  <a:srgbClr val="262626"/>
                </a:solidFill>
                <a:latin typeface="Consolas" charset="0"/>
              </a:rPr>
              <a:t>SkinnedMesh.defaultMatrix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();</a:t>
            </a:r>
          </a:p>
          <a:p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en-US" sz="1200" dirty="0" err="1">
                <a:solidFill>
                  <a:srgbClr val="E65334"/>
                </a:solidFill>
                <a:latin typeface="Consolas" charset="0"/>
              </a:rPr>
              <a:t>this</a:t>
            </a:r>
            <a:r>
              <a:rPr lang="en-US" sz="1200" dirty="0" err="1">
                <a:solidFill>
                  <a:srgbClr val="262626"/>
                </a:solidFill>
                <a:latin typeface="Consolas" charset="0"/>
              </a:rPr>
              <a:t>.bones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2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[];</a:t>
            </a:r>
          </a:p>
          <a:p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en-US" sz="1200" dirty="0" err="1">
                <a:solidFill>
                  <a:srgbClr val="E65334"/>
                </a:solidFill>
                <a:latin typeface="Consolas" charset="0"/>
              </a:rPr>
              <a:t>this</a:t>
            </a:r>
            <a:r>
              <a:rPr lang="en-US" sz="1200" dirty="0" err="1">
                <a:solidFill>
                  <a:srgbClr val="262626"/>
                </a:solidFill>
                <a:latin typeface="Consolas" charset="0"/>
              </a:rPr>
              <a:t>.boneMatrices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2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en-US" sz="1200" dirty="0">
                <a:solidFill>
                  <a:srgbClr val="262626"/>
                </a:solidFill>
                <a:latin typeface="Consolas" charset="0"/>
              </a:rPr>
              <a:t> [];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de-DE" sz="1200" dirty="0">
                <a:solidFill>
                  <a:srgbClr val="848684"/>
                </a:solidFill>
                <a:latin typeface="Consolas" charset="0"/>
              </a:rPr>
              <a:t>//...</a:t>
            </a:r>
            <a:endParaRPr lang="de-DE" sz="1200" dirty="0">
              <a:solidFill>
                <a:srgbClr val="262626"/>
              </a:solidFill>
              <a:latin typeface="Consolas" charset="0"/>
            </a:endParaRP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}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de-DE" sz="1200" dirty="0">
                <a:solidFill>
                  <a:srgbClr val="654792"/>
                </a:solidFill>
                <a:latin typeface="Consolas" charset="0"/>
              </a:rPr>
              <a:t>update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(</a:t>
            </a:r>
            <a:r>
              <a:rPr lang="de-DE" sz="1200" dirty="0" err="1">
                <a:solidFill>
                  <a:srgbClr val="262626"/>
                </a:solidFill>
                <a:latin typeface="Consolas" charset="0"/>
              </a:rPr>
              <a:t>camera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) {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de-DE" sz="1200" dirty="0">
                <a:solidFill>
                  <a:srgbClr val="848684"/>
                </a:solidFill>
                <a:latin typeface="Consolas" charset="0"/>
              </a:rPr>
              <a:t>//...</a:t>
            </a:r>
            <a:endParaRPr lang="de-DE" sz="1200" dirty="0">
              <a:solidFill>
                <a:srgbClr val="262626"/>
              </a:solidFill>
              <a:latin typeface="Consolas" charset="0"/>
            </a:endParaRP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de-DE" sz="1200" dirty="0" err="1">
                <a:solidFill>
                  <a:srgbClr val="E65334"/>
                </a:solidFill>
                <a:latin typeface="Consolas" charset="0"/>
              </a:rPr>
              <a:t>super</a:t>
            </a:r>
            <a:r>
              <a:rPr lang="de-DE" sz="1200" dirty="0" err="1">
                <a:solidFill>
                  <a:srgbClr val="262626"/>
                </a:solidFill>
                <a:latin typeface="Consolas" charset="0"/>
              </a:rPr>
              <a:t>.update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();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}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de-DE" sz="1200" dirty="0" err="1">
                <a:solidFill>
                  <a:srgbClr val="262626"/>
                </a:solidFill>
                <a:latin typeface="Consolas" charset="0"/>
              </a:rPr>
              <a:t>get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de-DE" sz="1200" dirty="0" err="1">
                <a:solidFill>
                  <a:srgbClr val="654792"/>
                </a:solidFill>
                <a:latin typeface="Consolas" charset="0"/>
              </a:rPr>
              <a:t>boneCount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() {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de-DE" sz="1200" dirty="0" err="1">
                <a:solidFill>
                  <a:srgbClr val="94064B"/>
                </a:solidFill>
                <a:latin typeface="Consolas" charset="0"/>
              </a:rPr>
              <a:t>return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de-DE" sz="1200" dirty="0" err="1">
                <a:solidFill>
                  <a:srgbClr val="E65334"/>
                </a:solidFill>
                <a:latin typeface="Consolas" charset="0"/>
              </a:rPr>
              <a:t>this</a:t>
            </a:r>
            <a:r>
              <a:rPr lang="de-DE" sz="1200" dirty="0" err="1">
                <a:solidFill>
                  <a:srgbClr val="262626"/>
                </a:solidFill>
                <a:latin typeface="Consolas" charset="0"/>
              </a:rPr>
              <a:t>.bones.</a:t>
            </a:r>
            <a:r>
              <a:rPr lang="de-DE" sz="1200" dirty="0" err="1">
                <a:solidFill>
                  <a:srgbClr val="0E72A4"/>
                </a:solidFill>
                <a:latin typeface="Consolas" charset="0"/>
              </a:rPr>
              <a:t>length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;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}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de-DE" sz="1200" dirty="0" err="1">
                <a:solidFill>
                  <a:srgbClr val="262626"/>
                </a:solidFill>
                <a:latin typeface="Consolas" charset="0"/>
              </a:rPr>
              <a:t>set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de-DE" sz="1200" dirty="0" err="1">
                <a:solidFill>
                  <a:srgbClr val="654792"/>
                </a:solidFill>
                <a:latin typeface="Consolas" charset="0"/>
              </a:rPr>
              <a:t>matrixType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(</a:t>
            </a:r>
            <a:r>
              <a:rPr lang="de-DE" sz="1200" dirty="0" err="1">
                <a:solidFill>
                  <a:srgbClr val="262626"/>
                </a:solidFill>
                <a:latin typeface="Consolas" charset="0"/>
              </a:rPr>
              <a:t>matrixType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) {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de-DE" sz="1200" dirty="0" err="1">
                <a:solidFill>
                  <a:srgbClr val="E65334"/>
                </a:solidFill>
                <a:latin typeface="Consolas" charset="0"/>
              </a:rPr>
              <a:t>this</a:t>
            </a:r>
            <a:r>
              <a:rPr lang="de-DE" sz="1200" dirty="0" err="1">
                <a:solidFill>
                  <a:srgbClr val="262626"/>
                </a:solidFill>
                <a:latin typeface="Consolas" charset="0"/>
              </a:rPr>
              <a:t>.idMatrix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de-DE" sz="12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de-DE" sz="1200" dirty="0" err="1">
                <a:solidFill>
                  <a:srgbClr val="262626"/>
                </a:solidFill>
                <a:latin typeface="Consolas" charset="0"/>
              </a:rPr>
              <a:t>SkinnedMesh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[</a:t>
            </a:r>
            <a:r>
              <a:rPr lang="de-DE" sz="1200" dirty="0" err="1">
                <a:solidFill>
                  <a:srgbClr val="262626"/>
                </a:solidFill>
                <a:latin typeface="Consolas" charset="0"/>
              </a:rPr>
              <a:t>matrixType</a:t>
            </a:r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]();</a:t>
            </a: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de-DE" sz="1200" dirty="0" smtClean="0">
                <a:solidFill>
                  <a:srgbClr val="262626"/>
                </a:solidFill>
                <a:latin typeface="Consolas" charset="0"/>
              </a:rPr>
              <a:t>}</a:t>
            </a:r>
            <a:endParaRPr lang="de-DE" sz="1200" dirty="0">
              <a:solidFill>
                <a:srgbClr val="262626"/>
              </a:solidFill>
              <a:latin typeface="Consolas" charset="0"/>
            </a:endParaRPr>
          </a:p>
          <a:p>
            <a:r>
              <a:rPr lang="de-DE" sz="1200" dirty="0">
                <a:solidFill>
                  <a:srgbClr val="262626"/>
                </a:solidFill>
                <a:latin typeface="Consolas" charset="0"/>
              </a:rPr>
              <a:t>}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0935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ES2015: ARROW FUNCTIONS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5098" y="885658"/>
            <a:ext cx="730208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1800" dirty="0" smtClean="0">
                <a:solidFill>
                  <a:srgbClr val="94064B"/>
                </a:solidFill>
                <a:latin typeface="Consolas" charset="0"/>
              </a:rPr>
              <a:t>//var</a:t>
            </a:r>
            <a:r>
              <a:rPr lang="sk-SK" sz="1800" dirty="0" smtClean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sk-SK" sz="1800" dirty="0" err="1">
                <a:solidFill>
                  <a:srgbClr val="262626"/>
                </a:solidFill>
                <a:latin typeface="Consolas" charset="0"/>
              </a:rPr>
              <a:t>odds</a:t>
            </a:r>
            <a:r>
              <a:rPr lang="sk-SK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sk-SK" sz="18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sk-SK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sk-SK" sz="1800" dirty="0" err="1" smtClean="0">
                <a:solidFill>
                  <a:srgbClr val="262626"/>
                </a:solidFill>
                <a:latin typeface="Consolas" charset="0"/>
              </a:rPr>
              <a:t>evens.map</a:t>
            </a:r>
            <a:r>
              <a:rPr lang="sk-SK" sz="1800" dirty="0" smtClean="0">
                <a:solidFill>
                  <a:srgbClr val="262626"/>
                </a:solidFill>
                <a:latin typeface="Consolas" charset="0"/>
              </a:rPr>
              <a:t>(</a:t>
            </a:r>
            <a:r>
              <a:rPr lang="sk-SK" sz="1800" dirty="0" err="1" smtClean="0">
                <a:solidFill>
                  <a:srgbClr val="262626"/>
                </a:solidFill>
                <a:latin typeface="Consolas" charset="0"/>
              </a:rPr>
              <a:t>function</a:t>
            </a:r>
            <a:r>
              <a:rPr lang="sk-SK" sz="1800" dirty="0" smtClean="0">
                <a:solidFill>
                  <a:srgbClr val="262626"/>
                </a:solidFill>
                <a:latin typeface="Consolas" charset="0"/>
              </a:rPr>
              <a:t>(v){ </a:t>
            </a:r>
            <a:r>
              <a:rPr lang="sk-SK" sz="1800" dirty="0" err="1" smtClean="0">
                <a:solidFill>
                  <a:srgbClr val="262626"/>
                </a:solidFill>
                <a:latin typeface="Consolas" charset="0"/>
              </a:rPr>
              <a:t>return</a:t>
            </a:r>
            <a:r>
              <a:rPr lang="sk-SK" sz="1800" dirty="0" smtClean="0">
                <a:solidFill>
                  <a:srgbClr val="262626"/>
                </a:solidFill>
                <a:latin typeface="Consolas" charset="0"/>
              </a:rPr>
              <a:t> v </a:t>
            </a:r>
            <a:r>
              <a:rPr lang="sk-SK" sz="1800" dirty="0">
                <a:solidFill>
                  <a:srgbClr val="94064B"/>
                </a:solidFill>
                <a:latin typeface="Consolas" charset="0"/>
              </a:rPr>
              <a:t>+</a:t>
            </a:r>
            <a:r>
              <a:rPr lang="sk-SK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sk-SK" sz="1800" dirty="0" smtClean="0">
                <a:solidFill>
                  <a:srgbClr val="0E72A4"/>
                </a:solidFill>
                <a:latin typeface="Consolas" charset="0"/>
              </a:rPr>
              <a:t>1</a:t>
            </a:r>
            <a:r>
              <a:rPr lang="sk-SK" sz="1800" dirty="0" smtClean="0">
                <a:solidFill>
                  <a:srgbClr val="262626"/>
                </a:solidFill>
                <a:latin typeface="Consolas" charset="0"/>
              </a:rPr>
              <a:t>; </a:t>
            </a:r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}</a:t>
            </a:r>
            <a:r>
              <a:rPr lang="sk-SK" sz="1800" dirty="0" smtClean="0">
                <a:solidFill>
                  <a:srgbClr val="262626"/>
                </a:solidFill>
                <a:latin typeface="Consolas" charset="0"/>
              </a:rPr>
              <a:t>);</a:t>
            </a:r>
          </a:p>
          <a:p>
            <a:endParaRPr lang="sk-SK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sk-SK" sz="1800" dirty="0" smtClean="0">
                <a:solidFill>
                  <a:srgbClr val="94064B"/>
                </a:solidFill>
                <a:latin typeface="Consolas" charset="0"/>
              </a:rPr>
              <a:t>var</a:t>
            </a:r>
            <a:r>
              <a:rPr lang="sk-SK" sz="1800" dirty="0" smtClean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sk-SK" sz="1800" dirty="0" err="1">
                <a:solidFill>
                  <a:srgbClr val="262626"/>
                </a:solidFill>
                <a:latin typeface="Consolas" charset="0"/>
              </a:rPr>
              <a:t>odds</a:t>
            </a:r>
            <a:r>
              <a:rPr lang="sk-SK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sk-SK" sz="18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sk-SK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sk-SK" sz="1800" dirty="0" err="1">
                <a:solidFill>
                  <a:srgbClr val="262626"/>
                </a:solidFill>
                <a:latin typeface="Consolas" charset="0"/>
              </a:rPr>
              <a:t>evens.map</a:t>
            </a:r>
            <a:r>
              <a:rPr lang="sk-SK" sz="1800" dirty="0">
                <a:solidFill>
                  <a:srgbClr val="262626"/>
                </a:solidFill>
                <a:latin typeface="Consolas" charset="0"/>
              </a:rPr>
              <a:t>(v </a:t>
            </a:r>
            <a:r>
              <a:rPr lang="sk-SK" sz="1800" dirty="0">
                <a:solidFill>
                  <a:srgbClr val="94064B"/>
                </a:solidFill>
                <a:latin typeface="Consolas" charset="0"/>
              </a:rPr>
              <a:t>=&gt;</a:t>
            </a:r>
            <a:r>
              <a:rPr lang="sk-SK" sz="1800" dirty="0">
                <a:solidFill>
                  <a:srgbClr val="262626"/>
                </a:solidFill>
                <a:latin typeface="Consolas" charset="0"/>
              </a:rPr>
              <a:t> v </a:t>
            </a:r>
            <a:r>
              <a:rPr lang="sk-SK" sz="1800" dirty="0">
                <a:solidFill>
                  <a:srgbClr val="94064B"/>
                </a:solidFill>
                <a:latin typeface="Consolas" charset="0"/>
              </a:rPr>
              <a:t>+</a:t>
            </a:r>
            <a:r>
              <a:rPr lang="sk-SK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sk-SK" sz="1800" dirty="0">
                <a:solidFill>
                  <a:srgbClr val="0E72A4"/>
                </a:solidFill>
                <a:latin typeface="Consolas" charset="0"/>
              </a:rPr>
              <a:t>1</a:t>
            </a:r>
            <a:r>
              <a:rPr lang="sk-SK" sz="1800" dirty="0">
                <a:solidFill>
                  <a:srgbClr val="262626"/>
                </a:solidFill>
                <a:latin typeface="Consolas" charset="0"/>
              </a:rPr>
              <a:t>);</a:t>
            </a:r>
          </a:p>
          <a:p>
            <a:r>
              <a:rPr lang="it-IT" sz="1800" dirty="0" err="1">
                <a:solidFill>
                  <a:srgbClr val="94064B"/>
                </a:solidFill>
                <a:latin typeface="Consolas" charset="0"/>
              </a:rPr>
              <a:t>var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it-IT" sz="1800" dirty="0" err="1">
                <a:solidFill>
                  <a:srgbClr val="262626"/>
                </a:solidFill>
                <a:latin typeface="Consolas" charset="0"/>
              </a:rPr>
              <a:t>nums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it-IT" sz="18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it-IT" sz="1800" dirty="0" err="1">
                <a:solidFill>
                  <a:srgbClr val="262626"/>
                </a:solidFill>
                <a:latin typeface="Consolas" charset="0"/>
              </a:rPr>
              <a:t>evens.map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((v, i)</a:t>
            </a:r>
            <a:r>
              <a:rPr lang="it-IT" sz="1800" dirty="0">
                <a:solidFill>
                  <a:srgbClr val="94064B"/>
                </a:solidFill>
                <a:latin typeface="Consolas" charset="0"/>
              </a:rPr>
              <a:t> =&gt;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 v </a:t>
            </a:r>
            <a:r>
              <a:rPr lang="it-IT" sz="1800" dirty="0">
                <a:solidFill>
                  <a:srgbClr val="94064B"/>
                </a:solidFill>
                <a:latin typeface="Consolas" charset="0"/>
              </a:rPr>
              <a:t>+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 i);</a:t>
            </a:r>
          </a:p>
          <a:p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800" dirty="0" err="1" smtClean="0">
                <a:solidFill>
                  <a:srgbClr val="262626"/>
                </a:solidFill>
                <a:latin typeface="Consolas" charset="0"/>
              </a:rPr>
              <a:t>nums.forEach</a:t>
            </a:r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(v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=&gt;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{</a:t>
            </a:r>
          </a:p>
          <a:p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if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(v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%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0E72A4"/>
                </a:solidFill>
                <a:latin typeface="Consolas" charset="0"/>
              </a:rPr>
              <a:t>5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===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0E72A4"/>
                </a:solidFill>
                <a:latin typeface="Consolas" charset="0"/>
              </a:rPr>
              <a:t>0</a:t>
            </a:r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) {</a:t>
            </a:r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en-US" sz="1800" dirty="0" err="1">
                <a:solidFill>
                  <a:srgbClr val="262626"/>
                </a:solidFill>
                <a:latin typeface="Consolas" charset="0"/>
              </a:rPr>
              <a:t>fives.</a:t>
            </a:r>
            <a:r>
              <a:rPr lang="en-US" sz="1800" dirty="0" err="1">
                <a:solidFill>
                  <a:srgbClr val="0E72A4"/>
                </a:solidFill>
                <a:latin typeface="Consolas" charset="0"/>
              </a:rPr>
              <a:t>push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(v</a:t>
            </a:r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);</a:t>
            </a:r>
          </a:p>
          <a:p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 }</a:t>
            </a:r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});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2918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ES2015: TEMPLATE </a:t>
            </a: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STRINGS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5099" y="987760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848684"/>
                </a:solidFill>
                <a:latin typeface="Consolas" charset="0"/>
              </a:rPr>
              <a:t>// Multiline strings</a:t>
            </a:r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800" dirty="0">
                <a:solidFill>
                  <a:srgbClr val="13247E"/>
                </a:solidFill>
                <a:latin typeface="Consolas" charset="0"/>
              </a:rPr>
              <a:t>`In JavaScript this is</a:t>
            </a:r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800" dirty="0">
                <a:solidFill>
                  <a:srgbClr val="13247E"/>
                </a:solidFill>
                <a:latin typeface="Consolas" charset="0"/>
              </a:rPr>
              <a:t> not legal.`</a:t>
            </a:r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800" dirty="0">
                <a:solidFill>
                  <a:srgbClr val="848684"/>
                </a:solidFill>
                <a:latin typeface="Consolas" charset="0"/>
              </a:rPr>
              <a:t>// String interpolation</a:t>
            </a:r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800" dirty="0" err="1">
                <a:solidFill>
                  <a:srgbClr val="94064B"/>
                </a:solidFill>
                <a:latin typeface="Consolas" charset="0"/>
              </a:rPr>
              <a:t>var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name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13247E"/>
                </a:solidFill>
                <a:latin typeface="Consolas" charset="0"/>
              </a:rPr>
              <a:t>"Bob"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, time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13247E"/>
                </a:solidFill>
                <a:latin typeface="Consolas" charset="0"/>
              </a:rPr>
              <a:t>"today"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;</a:t>
            </a:r>
          </a:p>
          <a:p>
            <a:r>
              <a:rPr lang="en-US" sz="1800" dirty="0" err="1">
                <a:solidFill>
                  <a:srgbClr val="94064B"/>
                </a:solidFill>
                <a:latin typeface="Consolas" charset="0"/>
              </a:rPr>
              <a:t>var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 err="1" smtClean="0">
                <a:solidFill>
                  <a:srgbClr val="262626"/>
                </a:solidFill>
                <a:latin typeface="Consolas" charset="0"/>
              </a:rPr>
              <a:t>str</a:t>
            </a:r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 smtClean="0">
                <a:solidFill>
                  <a:srgbClr val="13247E"/>
                </a:solidFill>
                <a:latin typeface="Consolas" charset="0"/>
              </a:rPr>
              <a:t>`Hello 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${name}</a:t>
            </a:r>
            <a:r>
              <a:rPr lang="en-US" sz="1800" dirty="0">
                <a:solidFill>
                  <a:srgbClr val="13247E"/>
                </a:solidFill>
                <a:latin typeface="Consolas" charset="0"/>
              </a:rPr>
              <a:t>, how are you 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${</a:t>
            </a:r>
            <a:r>
              <a:rPr lang="en-US" sz="1800">
                <a:solidFill>
                  <a:srgbClr val="262626"/>
                </a:solidFill>
                <a:latin typeface="Consolas" charset="0"/>
              </a:rPr>
              <a:t>time</a:t>
            </a:r>
            <a:r>
              <a:rPr lang="en-US" sz="1800" smtClean="0">
                <a:solidFill>
                  <a:srgbClr val="262626"/>
                </a:solidFill>
                <a:latin typeface="Consolas" charset="0"/>
              </a:rPr>
              <a:t>}</a:t>
            </a:r>
            <a:r>
              <a:rPr lang="en-US" sz="1800" smtClean="0">
                <a:solidFill>
                  <a:srgbClr val="13247E"/>
                </a:solidFill>
                <a:latin typeface="Consolas" charset="0"/>
              </a:rPr>
              <a:t>?`</a:t>
            </a:r>
            <a:r>
              <a:rPr lang="en-US" sz="1800" smtClean="0">
                <a:solidFill>
                  <a:srgbClr val="262626"/>
                </a:solidFill>
                <a:latin typeface="Consolas" charset="0"/>
              </a:rPr>
              <a:t>;</a:t>
            </a:r>
            <a:endParaRPr lang="en-US" sz="1800">
              <a:solidFill>
                <a:srgbClr val="262626"/>
              </a:solidFill>
              <a:latin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45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ES2015: DEFAULT &amp; REST PARAMETERS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5099" y="854322"/>
            <a:ext cx="739251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function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654792"/>
                </a:solidFill>
                <a:latin typeface="Consolas" charset="0"/>
              </a:rPr>
              <a:t>f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(x, </a:t>
            </a:r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y </a:t>
            </a:r>
            <a:r>
              <a:rPr lang="en-US" sz="1800" dirty="0" smtClean="0">
                <a:solidFill>
                  <a:srgbClr val="94064B"/>
                </a:solidFill>
                <a:latin typeface="Consolas" charset="0"/>
              </a:rPr>
              <a:t>= </a:t>
            </a:r>
            <a:r>
              <a:rPr lang="en-US" sz="1800" dirty="0" smtClean="0">
                <a:solidFill>
                  <a:srgbClr val="0E72A4"/>
                </a:solidFill>
                <a:latin typeface="Consolas" charset="0"/>
              </a:rPr>
              <a:t>12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) {</a:t>
            </a:r>
          </a:p>
          <a:p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en-US" sz="1800" dirty="0">
                <a:solidFill>
                  <a:srgbClr val="848684"/>
                </a:solidFill>
                <a:latin typeface="Consolas" charset="0"/>
              </a:rPr>
              <a:t>// y is 12 if not passed (or passed as undefined)</a:t>
            </a:r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return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x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+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y;</a:t>
            </a:r>
          </a:p>
          <a:p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}</a:t>
            </a:r>
          </a:p>
          <a:p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is-IS" sz="1800" dirty="0">
                <a:solidFill>
                  <a:srgbClr val="262626"/>
                </a:solidFill>
                <a:latin typeface="Consolas" charset="0"/>
              </a:rPr>
              <a:t>f(</a:t>
            </a:r>
            <a:r>
              <a:rPr lang="is-IS" sz="1800" dirty="0">
                <a:solidFill>
                  <a:srgbClr val="0E72A4"/>
                </a:solidFill>
                <a:latin typeface="Consolas" charset="0"/>
              </a:rPr>
              <a:t>3</a:t>
            </a:r>
            <a:r>
              <a:rPr lang="is-IS" sz="1800" dirty="0">
                <a:solidFill>
                  <a:srgbClr val="262626"/>
                </a:solidFill>
                <a:latin typeface="Consolas" charset="0"/>
              </a:rPr>
              <a:t>) </a:t>
            </a:r>
            <a:r>
              <a:rPr lang="is-IS" sz="1800" dirty="0">
                <a:solidFill>
                  <a:srgbClr val="94064B"/>
                </a:solidFill>
                <a:latin typeface="Consolas" charset="0"/>
              </a:rPr>
              <a:t>==</a:t>
            </a:r>
            <a:r>
              <a:rPr lang="is-I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is-IS" sz="1800" dirty="0">
                <a:solidFill>
                  <a:srgbClr val="0E72A4"/>
                </a:solidFill>
                <a:latin typeface="Consolas" charset="0"/>
              </a:rPr>
              <a:t>15</a:t>
            </a:r>
            <a:endParaRPr lang="en-US" sz="1800" dirty="0"/>
          </a:p>
        </p:txBody>
      </p:sp>
      <p:sp>
        <p:nvSpPr>
          <p:cNvPr id="3" name="Rectangle 2"/>
          <p:cNvSpPr/>
          <p:nvPr/>
        </p:nvSpPr>
        <p:spPr>
          <a:xfrm>
            <a:off x="425099" y="2680311"/>
            <a:ext cx="769397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function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654792"/>
                </a:solidFill>
                <a:latin typeface="Consolas" charset="0"/>
              </a:rPr>
              <a:t>f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(x, ...y) {</a:t>
            </a:r>
          </a:p>
          <a:p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en-US" sz="1800" dirty="0">
                <a:solidFill>
                  <a:srgbClr val="848684"/>
                </a:solidFill>
                <a:latin typeface="Consolas" charset="0"/>
              </a:rPr>
              <a:t>// y is an Array</a:t>
            </a:r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return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x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*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 err="1">
                <a:solidFill>
                  <a:srgbClr val="262626"/>
                </a:solidFill>
                <a:latin typeface="Consolas" charset="0"/>
              </a:rPr>
              <a:t>y.</a:t>
            </a:r>
            <a:r>
              <a:rPr lang="en-US" sz="1800" dirty="0" err="1">
                <a:solidFill>
                  <a:srgbClr val="0E72A4"/>
                </a:solidFill>
                <a:latin typeface="Consolas" charset="0"/>
              </a:rPr>
              <a:t>length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;</a:t>
            </a:r>
          </a:p>
          <a:p>
            <a:r>
              <a:rPr lang="en-US" sz="1800" dirty="0" smtClean="0">
                <a:solidFill>
                  <a:srgbClr val="262626"/>
                </a:solidFill>
                <a:latin typeface="Consolas" charset="0"/>
              </a:rPr>
              <a:t>}</a:t>
            </a:r>
          </a:p>
          <a:p>
            <a:endParaRPr lang="en-US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it-IT" sz="1800" dirty="0" err="1">
                <a:solidFill>
                  <a:srgbClr val="262626"/>
                </a:solidFill>
                <a:latin typeface="Consolas" charset="0"/>
              </a:rPr>
              <a:t>f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(</a:t>
            </a:r>
            <a:r>
              <a:rPr lang="it-IT" sz="1800" dirty="0">
                <a:solidFill>
                  <a:srgbClr val="0E72A4"/>
                </a:solidFill>
                <a:latin typeface="Consolas" charset="0"/>
              </a:rPr>
              <a:t>3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, </a:t>
            </a:r>
            <a:r>
              <a:rPr lang="it-IT" sz="1800" dirty="0">
                <a:solidFill>
                  <a:srgbClr val="13247E"/>
                </a:solidFill>
                <a:latin typeface="Consolas" charset="0"/>
              </a:rPr>
              <a:t>"hello"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, </a:t>
            </a:r>
            <a:r>
              <a:rPr lang="it-IT" sz="1800" dirty="0" err="1">
                <a:solidFill>
                  <a:srgbClr val="0E72A4"/>
                </a:solidFill>
                <a:latin typeface="Consolas" charset="0"/>
              </a:rPr>
              <a:t>true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) </a:t>
            </a:r>
            <a:r>
              <a:rPr lang="it-IT" sz="1800" dirty="0">
                <a:solidFill>
                  <a:srgbClr val="94064B"/>
                </a:solidFill>
                <a:latin typeface="Consolas" charset="0"/>
              </a:rPr>
              <a:t>==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it-IT" sz="1800" dirty="0">
                <a:solidFill>
                  <a:srgbClr val="0E72A4"/>
                </a:solidFill>
                <a:latin typeface="Consolas" charset="0"/>
              </a:rPr>
              <a:t>6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9133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ES2015: DESTRUCTING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5099" y="888895"/>
            <a:ext cx="4572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dirty="0" err="1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1800" dirty="0">
                <a:solidFill>
                  <a:srgbClr val="262626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is-IS" sz="1800" dirty="0" smtClean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a </a:t>
            </a:r>
            <a:r>
              <a:rPr lang="is-IS" sz="1800" dirty="0">
                <a:solidFill>
                  <a:srgbClr val="946C47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is-IS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is-IS" sz="1800" dirty="0">
                <a:solidFill>
                  <a:srgbClr val="850043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is-IS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endParaRPr lang="is-IS" sz="1800" dirty="0">
              <a:solidFill>
                <a:srgbClr val="3C3D4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 err="1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1800" dirty="0">
                <a:solidFill>
                  <a:srgbClr val="262626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tr-TR" sz="1800" dirty="0" smtClean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b </a:t>
            </a:r>
            <a:r>
              <a:rPr lang="tr-TR" sz="1800" dirty="0">
                <a:solidFill>
                  <a:srgbClr val="946C47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tr-T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tr-TR" sz="1800" dirty="0">
                <a:solidFill>
                  <a:srgbClr val="850043"/>
                </a:solidFill>
                <a:latin typeface="Consolas" charset="0"/>
                <a:ea typeface="Consolas" charset="0"/>
                <a:cs typeface="Consolas" charset="0"/>
              </a:rPr>
              <a:t>3</a:t>
            </a:r>
            <a:r>
              <a:rPr lang="tr-T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endParaRPr lang="tr-TR" sz="1800" dirty="0">
              <a:solidFill>
                <a:srgbClr val="3C3D41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tr-TR" sz="1800" dirty="0">
              <a:solidFill>
                <a:srgbClr val="3C3D4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t-BR" sz="1800" dirty="0" err="1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b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]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t-BR" sz="1800" dirty="0">
                <a:solidFill>
                  <a:srgbClr val="946C47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pt-BR" sz="1800" dirty="0" err="1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b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a</a:t>
            </a:r>
            <a:r>
              <a:rPr lang="pt-BR" sz="1800" dirty="0" smtClean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];</a:t>
            </a:r>
            <a:endParaRPr lang="en-US" sz="1800" dirty="0">
              <a:solidFill>
                <a:srgbClr val="878787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solidFill>
                  <a:srgbClr val="0C6399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D23255"/>
                </a:solidFill>
                <a:latin typeface="Consolas" charset="0"/>
                <a:ea typeface="Consolas" charset="0"/>
                <a:cs typeface="Consolas" charset="0"/>
              </a:rPr>
              <a:t>f</a:t>
            </a:r>
            <a:r>
              <a:rPr lang="en-US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sz="1800" dirty="0">
              <a:solidFill>
                <a:srgbClr val="3C3D4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pt-BR" sz="1800" dirty="0" err="1">
                <a:solidFill>
                  <a:srgbClr val="0C6399"/>
                </a:solidFill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pt-BR" sz="1800" dirty="0">
                <a:solidFill>
                  <a:srgbClr val="850043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t-BR" sz="1800" dirty="0">
                <a:solidFill>
                  <a:srgbClr val="850043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];</a:t>
            </a:r>
            <a:endParaRPr lang="pt-BR" sz="1800" dirty="0">
              <a:solidFill>
                <a:srgbClr val="3C3D4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t-BR" sz="1800" dirty="0" smtClean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endParaRPr lang="pt-BR" sz="1800" dirty="0">
              <a:solidFill>
                <a:srgbClr val="878787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pt-BR" sz="1800" dirty="0" smtClean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t-BR" sz="1800" dirty="0" err="1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b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]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t-BR" sz="1800" dirty="0">
                <a:solidFill>
                  <a:srgbClr val="946C47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pt-BR" sz="1800" dirty="0">
                <a:solidFill>
                  <a:srgbClr val="3C3D4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t-BR" sz="1800" dirty="0" err="1">
                <a:solidFill>
                  <a:srgbClr val="D23255"/>
                </a:solidFill>
                <a:latin typeface="Consolas" charset="0"/>
                <a:ea typeface="Consolas" charset="0"/>
                <a:cs typeface="Consolas" charset="0"/>
              </a:rPr>
              <a:t>f</a:t>
            </a:r>
            <a:r>
              <a:rPr lang="pt-BR" sz="1800" dirty="0">
                <a:solidFill>
                  <a:srgbClr val="878787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24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ES2015: LET &amp; CONST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5099" y="813701"/>
            <a:ext cx="732218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function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654792"/>
                </a:solidFill>
                <a:latin typeface="Consolas" charset="0"/>
              </a:rPr>
              <a:t>f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() {</a:t>
            </a:r>
          </a:p>
          <a:p>
            <a:r>
              <a:rPr lang="de-DE" sz="1800" dirty="0">
                <a:solidFill>
                  <a:srgbClr val="262626"/>
                </a:solidFill>
                <a:latin typeface="Consolas" charset="0"/>
              </a:rPr>
              <a:t>  {</a:t>
            </a:r>
          </a:p>
          <a:p>
            <a:r>
              <a:rPr lang="ro-RO" sz="18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ro-RO" sz="1800" dirty="0" err="1">
                <a:solidFill>
                  <a:srgbClr val="94064B"/>
                </a:solidFill>
                <a:latin typeface="Consolas" charset="0"/>
              </a:rPr>
              <a:t>let</a:t>
            </a:r>
            <a:r>
              <a:rPr lang="ro-RO" sz="1800" dirty="0">
                <a:solidFill>
                  <a:srgbClr val="262626"/>
                </a:solidFill>
                <a:latin typeface="Consolas" charset="0"/>
              </a:rPr>
              <a:t> x;</a:t>
            </a:r>
          </a:p>
          <a:p>
            <a:r>
              <a:rPr lang="de-DE" sz="1800" dirty="0">
                <a:solidFill>
                  <a:srgbClr val="262626"/>
                </a:solidFill>
                <a:latin typeface="Consolas" charset="0"/>
              </a:rPr>
              <a:t>    {</a:t>
            </a:r>
          </a:p>
          <a:p>
            <a:r>
              <a:rPr lang="de-DE" sz="1800" dirty="0">
                <a:solidFill>
                  <a:srgbClr val="262626"/>
                </a:solidFill>
                <a:latin typeface="Consolas" charset="0"/>
              </a:rPr>
              <a:t>      </a:t>
            </a:r>
            <a:r>
              <a:rPr lang="de-DE" sz="1800" dirty="0">
                <a:solidFill>
                  <a:srgbClr val="848684"/>
                </a:solidFill>
                <a:latin typeface="Consolas" charset="0"/>
              </a:rPr>
              <a:t>// okay, block </a:t>
            </a:r>
            <a:r>
              <a:rPr lang="de-DE" sz="1800" dirty="0" err="1">
                <a:solidFill>
                  <a:srgbClr val="848684"/>
                </a:solidFill>
                <a:latin typeface="Consolas" charset="0"/>
              </a:rPr>
              <a:t>scoped</a:t>
            </a:r>
            <a:r>
              <a:rPr lang="de-DE" sz="1800" dirty="0">
                <a:solidFill>
                  <a:srgbClr val="848684"/>
                </a:solidFill>
                <a:latin typeface="Consolas" charset="0"/>
              </a:rPr>
              <a:t> </a:t>
            </a:r>
            <a:r>
              <a:rPr lang="de-DE" sz="1800" dirty="0" err="1">
                <a:solidFill>
                  <a:srgbClr val="848684"/>
                </a:solidFill>
                <a:latin typeface="Consolas" charset="0"/>
              </a:rPr>
              <a:t>name</a:t>
            </a:r>
            <a:endParaRPr lang="de-DE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ro-RO" sz="1800" dirty="0">
                <a:solidFill>
                  <a:srgbClr val="262626"/>
                </a:solidFill>
                <a:latin typeface="Consolas" charset="0"/>
              </a:rPr>
              <a:t>      </a:t>
            </a:r>
            <a:r>
              <a:rPr lang="ro-RO" sz="1800" dirty="0" err="1">
                <a:solidFill>
                  <a:srgbClr val="94064B"/>
                </a:solidFill>
                <a:latin typeface="Consolas" charset="0"/>
              </a:rPr>
              <a:t>const</a:t>
            </a:r>
            <a:r>
              <a:rPr lang="ro-RO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ro-RO" sz="1800" dirty="0">
                <a:solidFill>
                  <a:srgbClr val="0E72A4"/>
                </a:solidFill>
                <a:latin typeface="Consolas" charset="0"/>
              </a:rPr>
              <a:t>x</a:t>
            </a:r>
            <a:r>
              <a:rPr lang="ro-RO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ro-RO" sz="18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ro-RO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ro-RO" sz="1800" dirty="0">
                <a:solidFill>
                  <a:srgbClr val="13247E"/>
                </a:solidFill>
                <a:latin typeface="Consolas" charset="0"/>
              </a:rPr>
              <a:t>"</a:t>
            </a:r>
            <a:r>
              <a:rPr lang="ro-RO" sz="1800" dirty="0" err="1">
                <a:solidFill>
                  <a:srgbClr val="13247E"/>
                </a:solidFill>
                <a:latin typeface="Consolas" charset="0"/>
              </a:rPr>
              <a:t>sneaky</a:t>
            </a:r>
            <a:r>
              <a:rPr lang="ro-RO" sz="1800" dirty="0">
                <a:solidFill>
                  <a:srgbClr val="13247E"/>
                </a:solidFill>
                <a:latin typeface="Consolas" charset="0"/>
              </a:rPr>
              <a:t>"</a:t>
            </a:r>
            <a:r>
              <a:rPr lang="ro-RO" sz="1800" dirty="0">
                <a:solidFill>
                  <a:srgbClr val="262626"/>
                </a:solidFill>
                <a:latin typeface="Consolas" charset="0"/>
              </a:rPr>
              <a:t>;</a:t>
            </a:r>
          </a:p>
          <a:p>
            <a:r>
              <a:rPr lang="ro-RO" sz="1800" dirty="0">
                <a:solidFill>
                  <a:srgbClr val="262626"/>
                </a:solidFill>
                <a:latin typeface="Consolas" charset="0"/>
              </a:rPr>
              <a:t>      </a:t>
            </a:r>
            <a:r>
              <a:rPr lang="ro-RO" sz="1800" dirty="0">
                <a:solidFill>
                  <a:srgbClr val="848684"/>
                </a:solidFill>
                <a:latin typeface="Consolas" charset="0"/>
              </a:rPr>
              <a:t>// </a:t>
            </a:r>
            <a:r>
              <a:rPr lang="ro-RO" sz="1800" dirty="0" err="1">
                <a:solidFill>
                  <a:srgbClr val="848684"/>
                </a:solidFill>
                <a:latin typeface="Consolas" charset="0"/>
              </a:rPr>
              <a:t>error</a:t>
            </a:r>
            <a:r>
              <a:rPr lang="ro-RO" sz="1800" dirty="0">
                <a:solidFill>
                  <a:srgbClr val="848684"/>
                </a:solidFill>
                <a:latin typeface="Consolas" charset="0"/>
              </a:rPr>
              <a:t>, </a:t>
            </a:r>
            <a:r>
              <a:rPr lang="ro-RO" sz="1800" dirty="0" err="1">
                <a:solidFill>
                  <a:srgbClr val="848684"/>
                </a:solidFill>
                <a:latin typeface="Consolas" charset="0"/>
              </a:rPr>
              <a:t>const</a:t>
            </a:r>
            <a:endParaRPr lang="ro-RO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     x </a:t>
            </a:r>
            <a:r>
              <a:rPr lang="en-US" sz="18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en-US" sz="1800" dirty="0">
                <a:solidFill>
                  <a:srgbClr val="13247E"/>
                </a:solidFill>
                <a:latin typeface="Consolas" charset="0"/>
              </a:rPr>
              <a:t>"foo"</a:t>
            </a:r>
            <a:r>
              <a:rPr lang="en-US" sz="1800" dirty="0">
                <a:solidFill>
                  <a:srgbClr val="262626"/>
                </a:solidFill>
                <a:latin typeface="Consolas" charset="0"/>
              </a:rPr>
              <a:t>;</a:t>
            </a:r>
          </a:p>
          <a:p>
            <a:r>
              <a:rPr lang="de-DE" sz="1800" dirty="0">
                <a:solidFill>
                  <a:srgbClr val="262626"/>
                </a:solidFill>
                <a:latin typeface="Consolas" charset="0"/>
              </a:rPr>
              <a:t>    }</a:t>
            </a:r>
          </a:p>
          <a:p>
            <a:r>
              <a:rPr lang="de-DE" sz="18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de-DE" sz="1800" dirty="0">
                <a:solidFill>
                  <a:srgbClr val="848684"/>
                </a:solidFill>
                <a:latin typeface="Consolas" charset="0"/>
              </a:rPr>
              <a:t>// </a:t>
            </a:r>
            <a:r>
              <a:rPr lang="de-DE" sz="1800" dirty="0" err="1">
                <a:solidFill>
                  <a:srgbClr val="848684"/>
                </a:solidFill>
                <a:latin typeface="Consolas" charset="0"/>
              </a:rPr>
              <a:t>error</a:t>
            </a:r>
            <a:r>
              <a:rPr lang="de-DE" sz="1800" dirty="0">
                <a:solidFill>
                  <a:srgbClr val="848684"/>
                </a:solidFill>
                <a:latin typeface="Consolas" charset="0"/>
              </a:rPr>
              <a:t>, </a:t>
            </a:r>
            <a:r>
              <a:rPr lang="de-DE" sz="1800" dirty="0" err="1">
                <a:solidFill>
                  <a:srgbClr val="848684"/>
                </a:solidFill>
                <a:latin typeface="Consolas" charset="0"/>
              </a:rPr>
              <a:t>already</a:t>
            </a:r>
            <a:r>
              <a:rPr lang="de-DE" sz="1800" dirty="0">
                <a:solidFill>
                  <a:srgbClr val="848684"/>
                </a:solidFill>
                <a:latin typeface="Consolas" charset="0"/>
              </a:rPr>
              <a:t> </a:t>
            </a:r>
            <a:r>
              <a:rPr lang="de-DE" sz="1800" dirty="0" err="1">
                <a:solidFill>
                  <a:srgbClr val="848684"/>
                </a:solidFill>
                <a:latin typeface="Consolas" charset="0"/>
              </a:rPr>
              <a:t>declared</a:t>
            </a:r>
            <a:r>
              <a:rPr lang="de-DE" sz="1800" dirty="0">
                <a:solidFill>
                  <a:srgbClr val="848684"/>
                </a:solidFill>
                <a:latin typeface="Consolas" charset="0"/>
              </a:rPr>
              <a:t> in block</a:t>
            </a:r>
            <a:endParaRPr lang="de-DE" sz="1800" dirty="0">
              <a:solidFill>
                <a:srgbClr val="262626"/>
              </a:solidFill>
              <a:latin typeface="Consolas" charset="0"/>
            </a:endParaRPr>
          </a:p>
          <a:p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    </a:t>
            </a:r>
            <a:r>
              <a:rPr lang="it-IT" sz="1800" dirty="0" err="1">
                <a:solidFill>
                  <a:srgbClr val="94064B"/>
                </a:solidFill>
                <a:latin typeface="Consolas" charset="0"/>
              </a:rPr>
              <a:t>let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 x </a:t>
            </a:r>
            <a:r>
              <a:rPr lang="it-IT" sz="1800" dirty="0">
                <a:solidFill>
                  <a:srgbClr val="94064B"/>
                </a:solidFill>
                <a:latin typeface="Consolas" charset="0"/>
              </a:rPr>
              <a:t>=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 </a:t>
            </a:r>
            <a:r>
              <a:rPr lang="it-IT" sz="1800" dirty="0">
                <a:solidFill>
                  <a:srgbClr val="13247E"/>
                </a:solidFill>
                <a:latin typeface="Consolas" charset="0"/>
              </a:rPr>
              <a:t>"</a:t>
            </a:r>
            <a:r>
              <a:rPr lang="it-IT" sz="1800" dirty="0" err="1">
                <a:solidFill>
                  <a:srgbClr val="13247E"/>
                </a:solidFill>
                <a:latin typeface="Consolas" charset="0"/>
              </a:rPr>
              <a:t>inner</a:t>
            </a:r>
            <a:r>
              <a:rPr lang="it-IT" sz="1800" dirty="0">
                <a:solidFill>
                  <a:srgbClr val="13247E"/>
                </a:solidFill>
                <a:latin typeface="Consolas" charset="0"/>
              </a:rPr>
              <a:t>"</a:t>
            </a:r>
            <a:r>
              <a:rPr lang="it-IT" sz="1800" dirty="0">
                <a:solidFill>
                  <a:srgbClr val="262626"/>
                </a:solidFill>
                <a:latin typeface="Consolas" charset="0"/>
              </a:rPr>
              <a:t>;</a:t>
            </a:r>
          </a:p>
          <a:p>
            <a:r>
              <a:rPr lang="de-DE" sz="1800" dirty="0">
                <a:solidFill>
                  <a:srgbClr val="262626"/>
                </a:solidFill>
                <a:latin typeface="Consolas" charset="0"/>
              </a:rPr>
              <a:t>  }</a:t>
            </a:r>
          </a:p>
          <a:p>
            <a:r>
              <a:rPr lang="de-DE" sz="1800" dirty="0">
                <a:solidFill>
                  <a:srgbClr val="262626"/>
                </a:solidFill>
                <a:latin typeface="Consolas" charset="0"/>
              </a:rPr>
              <a:t>}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1162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JAVASCRIPT: CALLBACKS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5099" y="978477"/>
            <a:ext cx="7259934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1600" dirty="0">
                <a:solidFill>
                  <a:srgbClr val="262626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fs 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= import('fs'); // Bring in the </a:t>
            </a:r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filesystem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library</a:t>
            </a:r>
          </a:p>
          <a:p>
            <a:endParaRPr lang="en-US" sz="1600" dirty="0">
              <a:solidFill>
                <a:srgbClr val="2C3235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fs.mkdir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('test', </a:t>
            </a:r>
            <a:r>
              <a:rPr lang="en-US" sz="1600" dirty="0" smtClean="0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sz="1600" dirty="0" smtClean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(err) {</a:t>
            </a:r>
          </a:p>
          <a:p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f = </a:t>
            </a:r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fs.open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('test/</a:t>
            </a:r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newfile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', 'w', </a:t>
            </a:r>
            <a:r>
              <a:rPr lang="en-US" sz="1600" dirty="0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err) {</a:t>
            </a:r>
          </a:p>
          <a:p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fs.close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(f, </a:t>
            </a:r>
            <a:r>
              <a:rPr lang="en-US" sz="1600" dirty="0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err) {</a:t>
            </a:r>
          </a:p>
          <a:p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fs.unlink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('test/</a:t>
            </a:r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newfile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', </a:t>
            </a:r>
            <a:r>
              <a:rPr lang="en-US" sz="1600" dirty="0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err) {</a:t>
            </a:r>
          </a:p>
          <a:p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               </a:t>
            </a:r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fs.rmdir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('test', </a:t>
            </a:r>
            <a:r>
              <a:rPr lang="en-US" sz="1600" dirty="0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smtClean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err) {</a:t>
            </a:r>
          </a:p>
          <a:p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                   </a:t>
            </a:r>
            <a:r>
              <a:rPr lang="en-US" sz="1600" dirty="0" err="1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lang="en-US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('Finally finished!!');</a:t>
            </a:r>
          </a:p>
          <a:p>
            <a:r>
              <a:rPr lang="de-DE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               });</a:t>
            </a:r>
          </a:p>
          <a:p>
            <a:r>
              <a:rPr lang="de-DE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           }</a:t>
            </a:r>
          </a:p>
          <a:p>
            <a:r>
              <a:rPr lang="de-DE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       });</a:t>
            </a:r>
          </a:p>
          <a:p>
            <a:r>
              <a:rPr lang="de-DE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    });</a:t>
            </a:r>
          </a:p>
          <a:p>
            <a:r>
              <a:rPr lang="it-IT" sz="1600" dirty="0">
                <a:solidFill>
                  <a:srgbClr val="2C3235"/>
                </a:solidFill>
                <a:latin typeface="Consolas" charset="0"/>
                <a:ea typeface="Consolas" charset="0"/>
                <a:cs typeface="Consolas" charset="0"/>
              </a:rPr>
              <a:t>});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37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andar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45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425100" y="191473"/>
            <a:ext cx="5754636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ES2016: ASYNC FUNCTIONS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25099" y="942286"/>
            <a:ext cx="841549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F7001"/>
                </a:solidFill>
                <a:latin typeface="Consolas" charset="0"/>
                <a:ea typeface="Consolas" charset="0"/>
                <a:cs typeface="Consolas" charset="0"/>
              </a:rPr>
              <a:t>// Let's create an </a:t>
            </a:r>
            <a:r>
              <a:rPr lang="en-US" sz="1800" dirty="0" err="1">
                <a:solidFill>
                  <a:srgbClr val="0F7001"/>
                </a:solidFill>
                <a:latin typeface="Consolas" charset="0"/>
                <a:ea typeface="Consolas" charset="0"/>
                <a:cs typeface="Consolas" charset="0"/>
              </a:rPr>
              <a:t>async</a:t>
            </a:r>
            <a:r>
              <a:rPr lang="en-US" sz="1800" dirty="0">
                <a:solidFill>
                  <a:srgbClr val="0F7001"/>
                </a:solidFill>
                <a:latin typeface="Consolas" charset="0"/>
                <a:ea typeface="Consolas" charset="0"/>
                <a:cs typeface="Consolas" charset="0"/>
              </a:rPr>
              <a:t> anonymous function</a:t>
            </a:r>
          </a:p>
          <a:p>
            <a:r>
              <a:rPr lang="ro-RO" sz="1800" dirty="0" err="1" smtClean="0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async</a:t>
            </a:r>
            <a:r>
              <a:rPr lang="en-U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() {</a:t>
            </a:r>
          </a:p>
          <a:p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try </a:t>
            </a:r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800" dirty="0">
                <a:solidFill>
                  <a:srgbClr val="0F7001"/>
                </a:solidFill>
                <a:latin typeface="Consolas" charset="0"/>
                <a:ea typeface="Consolas" charset="0"/>
                <a:cs typeface="Consolas" charset="0"/>
              </a:rPr>
              <a:t>// Just have to await the promise!</a:t>
            </a:r>
          </a:p>
          <a:p>
            <a:r>
              <a:rPr lang="en-US" sz="1800" dirty="0">
                <a:solidFill>
                  <a:srgbClr val="0F7001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smtClean="0">
                <a:solidFill>
                  <a:srgbClr val="0F7001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ro-RO" sz="1800" dirty="0" err="1" smtClean="0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let</a:t>
            </a:r>
            <a:r>
              <a:rPr lang="ro-RO" sz="1800" dirty="0" smtClean="0">
                <a:solidFill>
                  <a:srgbClr val="262626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json</a:t>
            </a:r>
            <a:r>
              <a:rPr lang="en-U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ro-RO" sz="1800" dirty="0" err="1" smtClean="0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await</a:t>
            </a:r>
            <a:r>
              <a:rPr lang="en-U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getJsonAsync</a:t>
            </a:r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>
                <a:solidFill>
                  <a:srgbClr val="900112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 err="1">
                <a:solidFill>
                  <a:srgbClr val="900112"/>
                </a:solidFill>
                <a:latin typeface="Consolas" charset="0"/>
                <a:ea typeface="Consolas" charset="0"/>
                <a:cs typeface="Consolas" charset="0"/>
              </a:rPr>
              <a:t>cards.json</a:t>
            </a:r>
            <a:r>
              <a:rPr lang="en-US" sz="1800" dirty="0">
                <a:solidFill>
                  <a:srgbClr val="900112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ro-RO" sz="1800" dirty="0" err="1" smtClean="0">
                <a:solidFill>
                  <a:srgbClr val="94064B"/>
                </a:solidFill>
                <a:latin typeface="Consolas" charset="0"/>
                <a:ea typeface="Consolas" charset="0"/>
                <a:cs typeface="Consolas" charset="0"/>
              </a:rPr>
              <a:t>let</a:t>
            </a:r>
            <a:r>
              <a:rPr lang="ro-RO" sz="1800" dirty="0" smtClean="0">
                <a:solidFill>
                  <a:srgbClr val="262626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result </a:t>
            </a:r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1800" dirty="0" err="1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JSON.parse</a:t>
            </a:r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json</a:t>
            </a:r>
            <a:r>
              <a:rPr lang="en-U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endParaRPr lang="en-US" sz="1800" dirty="0">
              <a:solidFill>
                <a:srgbClr val="333333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      </a:t>
            </a:r>
            <a:r>
              <a:rPr lang="en-US" sz="1800" dirty="0" err="1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lang="en-U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(result);</a:t>
            </a:r>
            <a:endParaRPr lang="en-US" sz="1800" dirty="0">
              <a:solidFill>
                <a:srgbClr val="333333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} </a:t>
            </a:r>
            <a:r>
              <a:rPr lang="en-US" sz="18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catch </a:t>
            </a:r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(e) {</a:t>
            </a:r>
          </a:p>
          <a:p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800" dirty="0" err="1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displayDiv.innerHTML</a:t>
            </a:r>
            <a:r>
              <a:rPr lang="en-US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= e;</a:t>
            </a:r>
          </a:p>
          <a:p>
            <a:r>
              <a:rPr lang="de-DE" sz="1800" dirty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is-IS" sz="1800" dirty="0" smtClean="0">
                <a:solidFill>
                  <a:srgbClr val="333333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04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DEMO: </a:t>
            </a:r>
            <a:r>
              <a:rPr lang="en-US" dirty="0" err="1" smtClean="0"/>
              <a:t>EcmaScript</a:t>
            </a:r>
            <a:r>
              <a:rPr lang="en-US" dirty="0" smtClean="0"/>
              <a:t> 2015/2016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86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3. USER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13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hape 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2080" y="120908"/>
            <a:ext cx="8299939" cy="48718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6527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DD4B3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70" name="Shape 470"/>
          <p:cNvSpPr txBox="1"/>
          <p:nvPr/>
        </p:nvSpPr>
        <p:spPr>
          <a:xfrm>
            <a:off x="425100" y="191475"/>
            <a:ext cx="4950768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COMPONENT MODEL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336" y="804545"/>
            <a:ext cx="5504125" cy="3120983"/>
          </a:xfrm>
          <a:prstGeom prst="rect">
            <a:avLst/>
          </a:prstGeom>
        </p:spPr>
      </p:pic>
      <p:sp>
        <p:nvSpPr>
          <p:cNvPr id="99" name="Shape 1098"/>
          <p:cNvSpPr/>
          <p:nvPr/>
        </p:nvSpPr>
        <p:spPr>
          <a:xfrm>
            <a:off x="673245" y="4101348"/>
            <a:ext cx="874206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>
              <a:lnSpc>
                <a:spcPct val="120000"/>
              </a:lnSpc>
              <a:buSzPct val="25000"/>
            </a:pPr>
            <a:r>
              <a:rPr lang="en" sz="2800" b="0" i="0" u="none" strike="noStrike" cap="none" baseline="0" dirty="0">
                <a:solidFill>
                  <a:srgbClr val="4285F4"/>
                </a:solidFill>
                <a:latin typeface="Inconsolata"/>
                <a:ea typeface="Inconsolata"/>
                <a:cs typeface="Inconsolata"/>
                <a:sym typeface="Inconsolata"/>
              </a:rPr>
              <a:t>&lt;video</a:t>
            </a:r>
            <a:r>
              <a:rPr lang="en" sz="2800" b="0" i="0" u="none" strike="noStrike" cap="none" baseline="0" dirty="0">
                <a:solidFill>
                  <a:srgbClr val="000000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" sz="2800" b="0" i="0" u="none" strike="noStrike" cap="none" baseline="0" dirty="0" err="1">
                <a:solidFill>
                  <a:srgbClr val="E92663"/>
                </a:solidFill>
                <a:latin typeface="Inconsolata"/>
                <a:ea typeface="Inconsolata"/>
                <a:cs typeface="Inconsolata"/>
                <a:sym typeface="Inconsolata"/>
              </a:rPr>
              <a:t>src</a:t>
            </a:r>
            <a:r>
              <a:rPr lang="en" sz="2800" b="0" i="0" u="none" strike="noStrike" cap="none" baseline="0" dirty="0" smtClean="0">
                <a:solidFill>
                  <a:srgbClr val="A3A3A3"/>
                </a:solidFill>
                <a:latin typeface="Inconsolata"/>
                <a:ea typeface="Inconsolata"/>
                <a:cs typeface="Inconsolata"/>
                <a:sym typeface="Inconsolata"/>
              </a:rPr>
              <a:t>=</a:t>
            </a:r>
            <a:r>
              <a:rPr lang="en" sz="2800" dirty="0">
                <a:solidFill>
                  <a:srgbClr val="0E9D58"/>
                </a:solidFill>
                <a:latin typeface="Inconsolata"/>
                <a:ea typeface="Inconsolata"/>
                <a:cs typeface="Inconsolata"/>
                <a:sym typeface="Inconsolata"/>
              </a:rPr>
              <a:t>“big_buck_bunny.mp4” </a:t>
            </a:r>
            <a:r>
              <a:rPr lang="en" sz="2800" b="0" i="0" u="none" strike="noStrike" cap="none" baseline="0" dirty="0">
                <a:solidFill>
                  <a:srgbClr val="E92663"/>
                </a:solidFill>
                <a:latin typeface="Inconsolata"/>
                <a:ea typeface="Inconsolata"/>
                <a:cs typeface="Inconsolata"/>
                <a:sym typeface="Inconsolata"/>
              </a:rPr>
              <a:t>controls</a:t>
            </a:r>
            <a:r>
              <a:rPr lang="en" sz="2800" b="0" i="0" u="none" strike="noStrike" cap="none" baseline="0" dirty="0">
                <a:solidFill>
                  <a:srgbClr val="4285F4"/>
                </a:solidFill>
                <a:latin typeface="Inconsolata"/>
                <a:ea typeface="Inconsolata"/>
                <a:cs typeface="Inconsolata"/>
                <a:sym typeface="Inconsolata"/>
              </a:rPr>
              <a:t>&gt;&lt;/video&gt;</a:t>
            </a:r>
          </a:p>
        </p:txBody>
      </p:sp>
    </p:spTree>
    <p:extLst>
      <p:ext uri="{BB962C8B-B14F-4D97-AF65-F5344CB8AC3E}">
        <p14:creationId xmlns:p14="http://schemas.microsoft.com/office/powerpoint/2010/main" val="196846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85750"/>
            <a:ext cx="9144000" cy="5714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9052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hape 1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85750"/>
            <a:ext cx="9144000" cy="5714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066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hape 1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381125" y="-1148953"/>
            <a:ext cx="11906099" cy="7441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7350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Shape 1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125" y="-672703"/>
            <a:ext cx="10382399" cy="648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03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hape 1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125" y="-672703"/>
            <a:ext cx="10382399" cy="648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/>
          <p:nvPr/>
        </p:nvSpPr>
        <p:spPr>
          <a:xfrm>
            <a:off x="-93156" y="-143398"/>
            <a:ext cx="9330300" cy="5430299"/>
          </a:xfrm>
          <a:prstGeom prst="rect">
            <a:avLst/>
          </a:prstGeom>
          <a:solidFill>
            <a:srgbClr val="000000">
              <a:alpha val="38820"/>
            </a:srgbClr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sz="1900" b="0" i="0" u="none" strike="noStrike" cap="none" baseline="0"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5" name="Shape 17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07333" y="-318067"/>
            <a:ext cx="2767199" cy="27671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763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5981"/>
          <a:stretch/>
        </p:blipFill>
        <p:spPr>
          <a:xfrm>
            <a:off x="0" y="-19878"/>
            <a:ext cx="9144000" cy="51633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11016"/>
          <a:stretch/>
        </p:blipFill>
        <p:spPr>
          <a:xfrm>
            <a:off x="0" y="0"/>
            <a:ext cx="91440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286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/>
          <p:nvPr/>
        </p:nvSpPr>
        <p:spPr>
          <a:xfrm>
            <a:off x="0" y="144223"/>
            <a:ext cx="425099" cy="398399"/>
          </a:xfrm>
          <a:prstGeom prst="rect">
            <a:avLst/>
          </a:prstGeom>
          <a:solidFill>
            <a:srgbClr val="DD4B3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70" name="Shape 470"/>
          <p:cNvSpPr txBox="1"/>
          <p:nvPr/>
        </p:nvSpPr>
        <p:spPr>
          <a:xfrm>
            <a:off x="425100" y="191475"/>
            <a:ext cx="4950768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WEB COMPONENTS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4562"/>
            <a:ext cx="5086385" cy="2774392"/>
          </a:xfrm>
          <a:prstGeom prst="rect">
            <a:avLst/>
          </a:prstGeom>
        </p:spPr>
      </p:pic>
      <p:sp>
        <p:nvSpPr>
          <p:cNvPr id="7" name="Shape 145"/>
          <p:cNvSpPr/>
          <p:nvPr/>
        </p:nvSpPr>
        <p:spPr>
          <a:xfrm>
            <a:off x="5086385" y="807729"/>
            <a:ext cx="3789300" cy="504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" sz="3000" b="1" i="0" u="none" strike="noStrike" cap="none" baseline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Custom Elements</a:t>
            </a:r>
          </a:p>
        </p:txBody>
      </p:sp>
      <p:sp>
        <p:nvSpPr>
          <p:cNvPr id="8" name="Shape 146"/>
          <p:cNvSpPr/>
          <p:nvPr/>
        </p:nvSpPr>
        <p:spPr>
          <a:xfrm>
            <a:off x="5086385" y="1773667"/>
            <a:ext cx="3570899" cy="504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" sz="3000" b="1" i="0" u="none" strike="noStrike" cap="none" baseline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Templates</a:t>
            </a:r>
          </a:p>
        </p:txBody>
      </p:sp>
      <p:sp>
        <p:nvSpPr>
          <p:cNvPr id="9" name="Shape 147"/>
          <p:cNvSpPr/>
          <p:nvPr/>
        </p:nvSpPr>
        <p:spPr>
          <a:xfrm>
            <a:off x="5086385" y="2739607"/>
            <a:ext cx="4326000" cy="504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" sz="3000" b="1" i="0" u="none" strike="noStrike" cap="none" baseline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Shadow DOM</a:t>
            </a:r>
          </a:p>
        </p:txBody>
      </p:sp>
      <p:sp>
        <p:nvSpPr>
          <p:cNvPr id="10" name="Shape 148"/>
          <p:cNvSpPr/>
          <p:nvPr/>
        </p:nvSpPr>
        <p:spPr>
          <a:xfrm>
            <a:off x="5086386" y="3705546"/>
            <a:ext cx="3473099" cy="504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" sz="3000" b="1" i="0" u="none" strike="noStrike" cap="none" baseline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HTML Imports</a:t>
            </a:r>
          </a:p>
        </p:txBody>
      </p:sp>
    </p:spTree>
    <p:extLst>
      <p:ext uri="{BB962C8B-B14F-4D97-AF65-F5344CB8AC3E}">
        <p14:creationId xmlns:p14="http://schemas.microsoft.com/office/powerpoint/2010/main" val="208514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6"/>
          <a:stretch/>
        </p:blipFill>
        <p:spPr>
          <a:xfrm>
            <a:off x="-110533" y="0"/>
            <a:ext cx="937993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48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DEMO: Web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83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622300" y="150825"/>
            <a:ext cx="7934399" cy="486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AGENDA</a:t>
            </a:r>
            <a:endParaRPr lang="en" dirty="0"/>
          </a:p>
        </p:txBody>
      </p:sp>
      <p:sp>
        <p:nvSpPr>
          <p:cNvPr id="142" name="Shape 142"/>
          <p:cNvSpPr/>
          <p:nvPr/>
        </p:nvSpPr>
        <p:spPr>
          <a:xfrm>
            <a:off x="1251559" y="2203908"/>
            <a:ext cx="2048399" cy="176400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3577182" y="2203908"/>
            <a:ext cx="2048399" cy="176400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5902805" y="2203908"/>
            <a:ext cx="2048399" cy="176400"/>
          </a:xfrm>
          <a:prstGeom prst="rect">
            <a:avLst/>
          </a:prstGeom>
          <a:solidFill>
            <a:srgbClr val="DC463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 txBox="1"/>
          <p:nvPr/>
        </p:nvSpPr>
        <p:spPr>
          <a:xfrm>
            <a:off x="1251559" y="1671434"/>
            <a:ext cx="2048399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0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NETWORKING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47" name="Shape 147"/>
          <p:cNvSpPr txBox="1"/>
          <p:nvPr/>
        </p:nvSpPr>
        <p:spPr>
          <a:xfrm>
            <a:off x="3577182" y="1566134"/>
            <a:ext cx="2048399" cy="51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0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RUNTIME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48" name="Shape 148"/>
          <p:cNvSpPr txBox="1"/>
          <p:nvPr/>
        </p:nvSpPr>
        <p:spPr>
          <a:xfrm>
            <a:off x="5902805" y="1671434"/>
            <a:ext cx="2048399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0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USER INTERFACE</a:t>
            </a:r>
            <a:endParaRPr lang="en" sz="2000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1251559" y="2562610"/>
            <a:ext cx="2048399" cy="155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HTTP/2</a:t>
            </a:r>
            <a:endParaRPr lang="en" sz="1600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WebRTC</a:t>
            </a: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/ORTC</a:t>
            </a:r>
            <a:endParaRPr lang="en" sz="1600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1" name="Shape 151"/>
          <p:cNvSpPr txBox="1"/>
          <p:nvPr/>
        </p:nvSpPr>
        <p:spPr>
          <a:xfrm>
            <a:off x="3532410" y="2562610"/>
            <a:ext cx="2370394" cy="155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EcmaScript</a:t>
            </a: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2015 (ES6)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WebAssembly</a:t>
            </a: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/</a:t>
            </a:r>
            <a:r>
              <a:rPr lang="en-US" sz="1600" dirty="0" err="1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ASM.js</a:t>
            </a:r>
            <a:endParaRPr lang="en" sz="1600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5902804" y="2562610"/>
            <a:ext cx="2048399" cy="155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Web Components</a:t>
            </a:r>
          </a:p>
        </p:txBody>
      </p:sp>
    </p:spTree>
    <p:extLst>
      <p:ext uri="{BB962C8B-B14F-4D97-AF65-F5344CB8AC3E}">
        <p14:creationId xmlns:p14="http://schemas.microsoft.com/office/powerpoint/2010/main" val="35738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443" y="-15905"/>
            <a:ext cx="7048367" cy="5159405"/>
          </a:xfrm>
          <a:prstGeom prst="rect">
            <a:avLst/>
          </a:prstGeom>
        </p:spPr>
      </p:pic>
      <p:sp>
        <p:nvSpPr>
          <p:cNvPr id="8" name="Shape 52"/>
          <p:cNvSpPr/>
          <p:nvPr/>
        </p:nvSpPr>
        <p:spPr>
          <a:xfrm>
            <a:off x="496161" y="1566510"/>
            <a:ext cx="3828189" cy="2062515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83506" y="1706640"/>
            <a:ext cx="4113728" cy="823722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504361" algn="l"/>
              </a:tabLst>
              <a:defRPr lang="en-US" sz="4400" b="0" kern="1200" cap="none" spc="-113" baseline="0" dirty="0">
                <a:ln w="3175">
                  <a:noFill/>
                </a:ln>
                <a:gradFill>
                  <a:gsLst>
                    <a:gs pos="0">
                      <a:schemeClr val="bg2"/>
                    </a:gs>
                    <a:gs pos="100000">
                      <a:schemeClr val="bg2"/>
                    </a:gs>
                  </a:gsLst>
                  <a:lin ang="5400000" scaled="0"/>
                </a:gradFill>
                <a:effectLst/>
                <a:latin typeface="Segoe Light" pitchFamily="34" charset="0"/>
                <a:ea typeface="+mn-ea"/>
                <a:cs typeface="+mn-cs"/>
              </a:defRPr>
            </a:lvl1pPr>
          </a:lstStyle>
          <a:p>
            <a:pPr defTabSz="685813"/>
            <a:r>
              <a:rPr lang="en-US" sz="5400" spc="-150" dirty="0" smtClean="0">
                <a:gradFill>
                  <a:gsLst>
                    <a:gs pos="0">
                      <a:srgbClr val="F3F3F4"/>
                    </a:gs>
                    <a:gs pos="100000">
                      <a:srgbClr val="F3F3F4"/>
                    </a:gs>
                  </a:gsLst>
                  <a:lin ang="5400000" scaled="0"/>
                </a:gradFill>
                <a:latin typeface="Calibri" charset="0"/>
                <a:ea typeface="Calibri" charset="0"/>
                <a:cs typeface="Calibri" charset="0"/>
              </a:rPr>
              <a:t>Questions</a:t>
            </a:r>
            <a:r>
              <a:rPr sz="5400" spc="-150" dirty="0" smtClean="0">
                <a:gradFill>
                  <a:gsLst>
                    <a:gs pos="0">
                      <a:srgbClr val="F3F3F4"/>
                    </a:gs>
                    <a:gs pos="100000">
                      <a:srgbClr val="F3F3F4"/>
                    </a:gs>
                  </a:gsLst>
                  <a:lin ang="5400000" scaled="0"/>
                </a:gradFill>
              </a:rPr>
              <a:t>?</a:t>
            </a:r>
            <a:endParaRPr sz="2800" dirty="0">
              <a:gradFill>
                <a:gsLst>
                  <a:gs pos="0">
                    <a:srgbClr val="F3F3F4"/>
                  </a:gs>
                  <a:gs pos="100000">
                    <a:srgbClr val="F3F3F4"/>
                  </a:gs>
                </a:gsLst>
                <a:lin ang="5400000" scaled="0"/>
              </a:gra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03421" y="2585031"/>
            <a:ext cx="4044803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202"/>
            <a:r>
              <a:rPr lang="en-US" sz="2800" spc="-150" dirty="0" smtClean="0">
                <a:solidFill>
                  <a:srgbClr val="FFFFFF"/>
                </a:solidFill>
              </a:rPr>
              <a:t>Sergey Pugachev</a:t>
            </a:r>
            <a:endParaRPr lang="ru-RU" sz="2800" spc="-150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3421" y="3018048"/>
            <a:ext cx="3231059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202"/>
            <a:r>
              <a:rPr lang="en-US" sz="2800" spc="-150" dirty="0">
                <a:solidFill>
                  <a:srgbClr val="FFFFFF"/>
                </a:solidFill>
              </a:rPr>
              <a:t>@</a:t>
            </a:r>
            <a:r>
              <a:rPr lang="en-US" sz="2800" spc="-150" dirty="0" err="1">
                <a:solidFill>
                  <a:srgbClr val="FFFFFF"/>
                </a:solidFill>
              </a:rPr>
              <a:t>spugachev</a:t>
            </a:r>
            <a:endParaRPr lang="ru-RU" sz="2800" spc="-15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32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622300" y="150825"/>
            <a:ext cx="7934399" cy="486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AGENDA</a:t>
            </a:r>
            <a:endParaRPr lang="en" dirty="0"/>
          </a:p>
        </p:txBody>
      </p:sp>
      <p:sp>
        <p:nvSpPr>
          <p:cNvPr id="142" name="Shape 142"/>
          <p:cNvSpPr/>
          <p:nvPr/>
        </p:nvSpPr>
        <p:spPr>
          <a:xfrm>
            <a:off x="1251559" y="2203908"/>
            <a:ext cx="2048399" cy="176400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3577182" y="2203908"/>
            <a:ext cx="2048399" cy="176400"/>
          </a:xfrm>
          <a:prstGeom prst="rect">
            <a:avLst/>
          </a:prstGeom>
          <a:solidFill>
            <a:srgbClr val="3193D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5902805" y="2203908"/>
            <a:ext cx="2048399" cy="176400"/>
          </a:xfrm>
          <a:prstGeom prst="rect">
            <a:avLst/>
          </a:prstGeom>
          <a:solidFill>
            <a:srgbClr val="DC463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 txBox="1"/>
          <p:nvPr/>
        </p:nvSpPr>
        <p:spPr>
          <a:xfrm>
            <a:off x="1251559" y="1671434"/>
            <a:ext cx="2048399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0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NETWORKING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47" name="Shape 147"/>
          <p:cNvSpPr txBox="1"/>
          <p:nvPr/>
        </p:nvSpPr>
        <p:spPr>
          <a:xfrm>
            <a:off x="3577182" y="1566134"/>
            <a:ext cx="2048399" cy="51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0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RUNTIME</a:t>
            </a:r>
            <a:endParaRPr lang="en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48" name="Shape 148"/>
          <p:cNvSpPr txBox="1"/>
          <p:nvPr/>
        </p:nvSpPr>
        <p:spPr>
          <a:xfrm>
            <a:off x="5902805" y="1671434"/>
            <a:ext cx="2048399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0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USER INTERFACE</a:t>
            </a:r>
            <a:endParaRPr lang="en" sz="2000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1251559" y="2562610"/>
            <a:ext cx="2048399" cy="155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HTTP/2</a:t>
            </a:r>
            <a:endParaRPr lang="en" sz="1600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WebRTC</a:t>
            </a: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/ORTC</a:t>
            </a:r>
            <a:endParaRPr lang="en" sz="1600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1" name="Shape 151"/>
          <p:cNvSpPr txBox="1"/>
          <p:nvPr/>
        </p:nvSpPr>
        <p:spPr>
          <a:xfrm>
            <a:off x="3532410" y="2562610"/>
            <a:ext cx="2370394" cy="155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EcmaScript</a:t>
            </a: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2015 (ES6)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WebAssembly</a:t>
            </a: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/</a:t>
            </a:r>
            <a:r>
              <a:rPr lang="en-US" sz="1600" dirty="0" err="1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ASM.js</a:t>
            </a:r>
            <a:endParaRPr lang="en" sz="1600" dirty="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5902804" y="2562610"/>
            <a:ext cx="2048399" cy="155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Web Components</a:t>
            </a:r>
          </a:p>
        </p:txBody>
      </p:sp>
    </p:spTree>
    <p:extLst>
      <p:ext uri="{BB962C8B-B14F-4D97-AF65-F5344CB8AC3E}">
        <p14:creationId xmlns:p14="http://schemas.microsoft.com/office/powerpoint/2010/main" val="14575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  <p:bldP spid="143" grpId="0" animBg="1"/>
      <p:bldP spid="144" grpId="0" animBg="1"/>
      <p:bldP spid="146" grpId="0"/>
      <p:bldP spid="147" grpId="0"/>
      <p:bldP spid="148" grpId="0"/>
      <p:bldP spid="150" grpId="0"/>
      <p:bldP spid="151" grpId="0"/>
      <p:bldP spid="1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1. NETWORKING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67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0" y="138847"/>
            <a:ext cx="425099" cy="398399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425100" y="186097"/>
            <a:ext cx="2048399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HTTP/1.1</a:t>
            </a:r>
            <a:endParaRPr lang="en" sz="1800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674493"/>
            <a:ext cx="9144001" cy="3905458"/>
          </a:xfrm>
          <a:prstGeom prst="rect">
            <a:avLst/>
          </a:prstGeom>
        </p:spPr>
      </p:pic>
      <p:sp>
        <p:nvSpPr>
          <p:cNvPr id="56" name="Shape 137"/>
          <p:cNvSpPr txBox="1">
            <a:spLocks/>
          </p:cNvSpPr>
          <p:nvPr/>
        </p:nvSpPr>
        <p:spPr>
          <a:xfrm>
            <a:off x="425099" y="691139"/>
            <a:ext cx="6479324" cy="3812624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b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73831" marR="0" indent="-17383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/>
              <a:buNone/>
              <a:defRPr sz="2700" b="0" i="0" u="none" strike="noStrike" cap="none" baseline="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$&gt; </a:t>
            </a:r>
            <a:r>
              <a:rPr kumimoji="0" lang="en-US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telnet spugachev.com 80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Connected to 74.125.xxx.xxx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Tx/>
              <a:buFont typeface="Arial"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 smtClean="0">
              <a:ln>
                <a:noFill/>
              </a:ln>
              <a:solidFill>
                <a:srgbClr val="E0E0E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  <a:rtl val="0"/>
            </a:endParaRP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FFCC4D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GET /index.html HTTP/1.1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FFCC4D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Host: website.org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User-Agent: Mozilla/5.0 (Macintosh; Intel Mac OS X 10_7_4)... (snip)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Accept: text/</a:t>
            </a:r>
            <a:r>
              <a:rPr kumimoji="0" lang="en-US" sz="105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html,application</a:t>
            </a: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/</a:t>
            </a:r>
            <a:r>
              <a:rPr kumimoji="0" lang="en-US" sz="105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xhtml+xml,application</a:t>
            </a: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/</a:t>
            </a:r>
            <a:r>
              <a:rPr kumimoji="0" lang="en-US" sz="105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xml;q</a:t>
            </a: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=0.9,*/*;q=0.8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Accept-Encoding: </a:t>
            </a:r>
            <a:r>
              <a:rPr kumimoji="0" lang="en-US" sz="105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gzip,deflate,sdch</a:t>
            </a:r>
            <a:endParaRPr kumimoji="0" lang="en-US" sz="1050" b="0" i="0" u="none" strike="noStrike" kern="0" cap="none" spc="0" normalizeH="0" baseline="0" noProof="0" dirty="0" smtClean="0">
              <a:ln>
                <a:noFill/>
              </a:ln>
              <a:solidFill>
                <a:srgbClr val="E0E0E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  <a:rtl val="0"/>
            </a:endParaRP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Accept-Language: </a:t>
            </a:r>
            <a:r>
              <a:rPr kumimoji="0" lang="en-US" sz="105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en-US,en;q</a:t>
            </a: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=0.8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 smtClean="0">
              <a:ln>
                <a:noFill/>
              </a:ln>
              <a:solidFill>
                <a:srgbClr val="E0E0E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  <a:rtl val="0"/>
            </a:endParaRP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FFCC4D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HTTP/1.1 200 OK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Tx/>
              <a:buFont typeface="Arial"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FFCC4D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Connection: keep-alive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E0E0"/>
              </a:buClr>
              <a:buSzTx/>
              <a:buFont typeface="Arial"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 smtClean="0">
                <a:ln>
                  <a:noFill/>
                </a:ln>
                <a:solidFill>
                  <a:srgbClr val="FFCC4D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Transfer-Encoding: chunked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Server: </a:t>
            </a:r>
            <a:r>
              <a:rPr kumimoji="0" lang="en-US" sz="105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nginx</a:t>
            </a: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/1.0.11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Content-Type: text/html; charset=utf-8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Expires: Wed, 25 Jul 2012 20:23:35 GMT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Cache-Control: max-age=0, no-cache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 smtClean="0">
              <a:ln>
                <a:noFill/>
              </a:ln>
              <a:solidFill>
                <a:srgbClr val="E0E0E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  <a:rtl val="0"/>
            </a:endParaRP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100</a:t>
            </a:r>
          </a:p>
          <a:p>
            <a:pPr marL="0" marR="0" lvl="0" indent="-173831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&lt;!</a:t>
            </a:r>
            <a:r>
              <a:rPr kumimoji="0" lang="en-US" sz="105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doctype</a:t>
            </a:r>
            <a:r>
              <a:rPr kumimoji="0" lang="en-US" sz="1050" b="0" i="0" u="none" strike="noStrike" kern="0" cap="none" spc="0" normalizeH="0" baseline="0" noProof="0" dirty="0" smtClean="0">
                <a:ln>
                  <a:noFill/>
                </a:ln>
                <a:solidFill>
                  <a:srgbClr val="E0E0E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  <a:rtl val="0"/>
              </a:rPr>
              <a:t> html&gt;</a:t>
            </a:r>
          </a:p>
        </p:txBody>
      </p:sp>
      <p:sp>
        <p:nvSpPr>
          <p:cNvPr id="57" name="Shape 138"/>
          <p:cNvSpPr txBox="1"/>
          <p:nvPr/>
        </p:nvSpPr>
        <p:spPr>
          <a:xfrm>
            <a:off x="4201094" y="3794022"/>
            <a:ext cx="5644349" cy="9935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r>
              <a:rPr lang="en-US" sz="1950" b="1" i="1" dirty="0">
                <a:solidFill>
                  <a:srgbClr val="FFCC4D"/>
                </a:solidFill>
                <a:latin typeface="Open Sans"/>
                <a:ea typeface="Open Sans"/>
                <a:cs typeface="Open Sans"/>
                <a:sym typeface="Open Sans"/>
              </a:rPr>
              <a:t>HTTP 1.1</a:t>
            </a:r>
            <a:r>
              <a:rPr lang="en-US" sz="1950" i="1" dirty="0">
                <a:solidFill>
                  <a:srgbClr val="FFCC4D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950" b="1" i="1" dirty="0">
                <a:solidFill>
                  <a:srgbClr val="FFCC4D"/>
                </a:solidFill>
                <a:latin typeface="Open Sans"/>
                <a:ea typeface="Open Sans"/>
                <a:cs typeface="Open Sans"/>
                <a:sym typeface="Open Sans"/>
              </a:rPr>
              <a:t>ships as </a:t>
            </a:r>
            <a:r>
              <a:rPr lang="en-US" sz="1950" b="1" i="1" dirty="0" smtClean="0">
                <a:solidFill>
                  <a:srgbClr val="FFCC4D"/>
                </a:solidFill>
                <a:latin typeface="Open Sans"/>
                <a:ea typeface="Open Sans"/>
                <a:cs typeface="Open Sans"/>
                <a:sym typeface="Open Sans"/>
              </a:rPr>
              <a:t>RFC </a:t>
            </a:r>
            <a:r>
              <a:rPr lang="en-US" sz="1950" b="1" i="1" dirty="0">
                <a:solidFill>
                  <a:srgbClr val="FFCC4D"/>
                </a:solidFill>
                <a:latin typeface="Open Sans"/>
                <a:ea typeface="Open Sans"/>
                <a:cs typeface="Open Sans"/>
                <a:sym typeface="Open Sans"/>
              </a:rPr>
              <a:t>standard in </a:t>
            </a:r>
            <a:r>
              <a:rPr lang="en-US" sz="1950" b="1" i="1" dirty="0" smtClean="0">
                <a:solidFill>
                  <a:srgbClr val="FFCC4D"/>
                </a:solidFill>
                <a:latin typeface="Open Sans"/>
                <a:ea typeface="Open Sans"/>
                <a:cs typeface="Open Sans"/>
                <a:sym typeface="Open Sans"/>
              </a:rPr>
              <a:t>1999</a:t>
            </a:r>
            <a:endParaRPr lang="en-US" sz="1950" i="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00596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0" y="138847"/>
            <a:ext cx="425099" cy="398399"/>
          </a:xfrm>
          <a:prstGeom prst="rect">
            <a:avLst/>
          </a:prstGeom>
          <a:solidFill>
            <a:srgbClr val="7BB24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425100" y="186097"/>
            <a:ext cx="7136590" cy="30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HTTP/1.1 – 1999. 15 (!) years ago</a:t>
            </a:r>
            <a:endParaRPr lang="en" sz="1800" b="1" dirty="0">
              <a:solidFill>
                <a:srgbClr val="6666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028" name="Picture 4" descr="http://i.kinja-img.com/gawker-media/image/upload/s--dPeSSMpu--/18edh1z146cjap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00" y="787814"/>
            <a:ext cx="4973017" cy="372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412" y="787814"/>
            <a:ext cx="2586038" cy="3725856"/>
          </a:xfrm>
          <a:prstGeom prst="rect">
            <a:avLst/>
          </a:prstGeom>
        </p:spPr>
      </p:pic>
      <p:sp>
        <p:nvSpPr>
          <p:cNvPr id="15" name="Прямоугольник 3"/>
          <p:cNvSpPr/>
          <p:nvPr/>
        </p:nvSpPr>
        <p:spPr bwMode="auto">
          <a:xfrm>
            <a:off x="425099" y="787814"/>
            <a:ext cx="4973017" cy="3725856"/>
          </a:xfrm>
          <a:prstGeom prst="rect">
            <a:avLst/>
          </a:prstGeom>
          <a:solidFill>
            <a:srgbClr val="000000">
              <a:alpha val="74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32" tIns="45716" rIns="91432" bIns="45716" numCol="1" rtlCol="0" anchor="ctr" anchorCtr="0" compatLnSpc="1">
            <a:prstTxWarp prst="textNoShape">
              <a:avLst/>
            </a:prstTxWarp>
          </a:bodyPr>
          <a:lstStyle/>
          <a:p>
            <a:pPr algn="ctr" defTabSz="914038" fontAlgn="base">
              <a:spcBef>
                <a:spcPct val="0"/>
              </a:spcBef>
              <a:spcAft>
                <a:spcPct val="0"/>
              </a:spcAft>
            </a:pPr>
            <a:endParaRPr lang="en-US" sz="2300" spc="-15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Light" pitchFamily="34" charset="0"/>
            </a:endParaRPr>
          </a:p>
        </p:txBody>
      </p:sp>
      <p:sp>
        <p:nvSpPr>
          <p:cNvPr id="16" name="Shape 175"/>
          <p:cNvSpPr txBox="1"/>
          <p:nvPr/>
        </p:nvSpPr>
        <p:spPr>
          <a:xfrm>
            <a:off x="425098" y="787814"/>
            <a:ext cx="4882007" cy="37258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indent="-355600">
              <a:buSzPct val="100000"/>
              <a:buFont typeface="Open Sans"/>
              <a:buChar char="●"/>
            </a:pPr>
            <a:r>
              <a:rPr lang="en-US" sz="18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Limited parallelism (~6</a:t>
            </a:r>
            <a:r>
              <a:rPr lang="en-US" sz="1800" dirty="0" smtClean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</a:p>
          <a:p>
            <a:pPr marL="457200" lvl="0" indent="-355600" rtl="0">
              <a:spcBef>
                <a:spcPts val="0"/>
              </a:spcBef>
              <a:buSzPct val="100000"/>
              <a:buFont typeface="Open Sans"/>
              <a:buChar char="●"/>
            </a:pPr>
            <a:r>
              <a:rPr lang="en-US" sz="1800" dirty="0" smtClean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Client-side </a:t>
            </a:r>
            <a:r>
              <a:rPr lang="en-US" sz="18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request queuing</a:t>
            </a:r>
          </a:p>
          <a:p>
            <a:pPr marL="457200" lvl="0" indent="-355600" rtl="0">
              <a:spcBef>
                <a:spcPts val="0"/>
              </a:spcBef>
              <a:buSzPct val="100000"/>
              <a:buFont typeface="Open Sans"/>
              <a:buChar char="●"/>
            </a:pPr>
            <a:r>
              <a:rPr lang="en-US" sz="1800" dirty="0" smtClean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High </a:t>
            </a:r>
            <a:r>
              <a:rPr lang="en-US" sz="18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protocol overhead</a:t>
            </a:r>
          </a:p>
          <a:p>
            <a:pPr marL="914400" lvl="1" indent="-355600" rtl="0">
              <a:spcBef>
                <a:spcPts val="0"/>
              </a:spcBef>
              <a:buClr>
                <a:schemeClr val="dk1"/>
              </a:buClr>
              <a:buSzPct val="100000"/>
              <a:buFont typeface="Open Sans"/>
              <a:buChar char="○"/>
            </a:pPr>
            <a:r>
              <a:rPr lang="en-US" sz="18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~</a:t>
            </a:r>
            <a:r>
              <a:rPr lang="en-US" sz="1800" i="1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800 bytes + cookies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55600" rtl="0">
              <a:spcBef>
                <a:spcPts val="0"/>
              </a:spcBef>
              <a:buSzPct val="100000"/>
              <a:buFont typeface="Open Sans"/>
              <a:buChar char="●"/>
            </a:pPr>
            <a:r>
              <a:rPr lang="en-US" sz="18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Competing TCP </a:t>
            </a:r>
            <a:r>
              <a:rPr lang="en-US" sz="1800" dirty="0" smtClean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flows</a:t>
            </a:r>
          </a:p>
          <a:p>
            <a:pPr marL="457200" lvl="0" indent="-355600" rtl="0">
              <a:spcBef>
                <a:spcPts val="0"/>
              </a:spcBef>
              <a:buSzPct val="100000"/>
              <a:buFont typeface="Open Sans"/>
              <a:buChar char="●"/>
            </a:pPr>
            <a:r>
              <a:rPr lang="en-US" sz="1800" dirty="0" smtClean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Handshake </a:t>
            </a:r>
            <a:r>
              <a:rPr lang="en-US" sz="18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overhead</a:t>
            </a:r>
          </a:p>
          <a:p>
            <a:pPr marL="457200" lvl="0" indent="-355600" rtl="0">
              <a:spcBef>
                <a:spcPts val="0"/>
              </a:spcBef>
              <a:buSzPct val="100000"/>
              <a:buFont typeface="Open Sans"/>
              <a:buChar char="●"/>
            </a:pPr>
            <a:r>
              <a:rPr lang="en-US" sz="18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Slow-start overhead</a:t>
            </a:r>
          </a:p>
          <a:p>
            <a:pPr marL="457200" lvl="0" indent="-355600" rtl="0">
              <a:spcBef>
                <a:spcPts val="0"/>
              </a:spcBef>
              <a:buSzPct val="100000"/>
              <a:buFont typeface="Open Sans"/>
              <a:buChar char="●"/>
            </a:pPr>
            <a:r>
              <a:rPr lang="en-US" sz="18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… </a:t>
            </a:r>
          </a:p>
        </p:txBody>
      </p:sp>
    </p:spTree>
    <p:extLst>
      <p:ext uri="{BB962C8B-B14F-4D97-AF65-F5344CB8AC3E}">
        <p14:creationId xmlns:p14="http://schemas.microsoft.com/office/powerpoint/2010/main" val="41121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/>
        </p:nvSpPr>
        <p:spPr>
          <a:xfrm>
            <a:off x="686804" y="349018"/>
            <a:ext cx="7307100" cy="1733850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r>
              <a:rPr lang="en-US" sz="3600" i="1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"HTTP/2 is a protocol designed for </a:t>
            </a:r>
            <a:r>
              <a:rPr lang="en-US" sz="3600" b="1" i="1" dirty="0">
                <a:solidFill>
                  <a:srgbClr val="FFCC4D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low-latency transport of content</a:t>
            </a:r>
            <a:r>
              <a:rPr lang="en-US" sz="3600" i="1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br>
              <a:rPr lang="en-US" sz="3600" i="1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-US" sz="3600" i="1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over the World Wide Web"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6804" y="2158067"/>
            <a:ext cx="8142514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Retain the semantic of HTTP/1.1 </a:t>
            </a:r>
          </a:p>
          <a:p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   (methods, status codes etc.)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</a:rPr>
              <a:t>Improve end-user perceived latency </a:t>
            </a:r>
          </a:p>
          <a:p>
            <a:endParaRPr lang="en-US" sz="2000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Binary protocol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with HEADER compression</a:t>
            </a:r>
          </a:p>
          <a:p>
            <a:pPr marL="285750" lvl="6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Minimize number of TCP connections &amp; multiplexing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97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Theme">
  <a:themeElements>
    <a:clrScheme name="Google">
      <a:dk1>
        <a:srgbClr val="333336"/>
      </a:dk1>
      <a:lt1>
        <a:srgbClr val="FFFFFF"/>
      </a:lt1>
      <a:dk2>
        <a:srgbClr val="5F6165"/>
      </a:dk2>
      <a:lt2>
        <a:srgbClr val="9EA0A4"/>
      </a:lt2>
      <a:accent1>
        <a:srgbClr val="3369E8"/>
      </a:accent1>
      <a:accent2>
        <a:srgbClr val="009925"/>
      </a:accent2>
      <a:accent3>
        <a:srgbClr val="EEB211"/>
      </a:accent3>
      <a:accent4>
        <a:srgbClr val="D50F25"/>
      </a:accent4>
      <a:accent5>
        <a:srgbClr val="DBDBDD"/>
      </a:accent5>
      <a:accent6>
        <a:srgbClr val="DBDBDD"/>
      </a:accent6>
      <a:hlink>
        <a:srgbClr val="1368F1"/>
      </a:hlink>
      <a:folHlink>
        <a:srgbClr val="FF14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Theme">
  <a:themeElements>
    <a:clrScheme name="Custom 1">
      <a:dk1>
        <a:srgbClr val="000000"/>
      </a:dk1>
      <a:lt1>
        <a:srgbClr val="FFFFFF"/>
      </a:lt1>
      <a:dk2>
        <a:srgbClr val="666666"/>
      </a:dk2>
      <a:lt2>
        <a:srgbClr val="999999"/>
      </a:lt2>
      <a:accent1>
        <a:srgbClr val="4387FD"/>
      </a:accent1>
      <a:accent2>
        <a:srgbClr val="F44A3F"/>
      </a:accent2>
      <a:accent3>
        <a:srgbClr val="FFCC4D"/>
      </a:accent3>
      <a:accent4>
        <a:srgbClr val="0DA861"/>
      </a:accent4>
      <a:accent5>
        <a:srgbClr val="404040"/>
      </a:accent5>
      <a:accent6>
        <a:srgbClr val="E0E0E0"/>
      </a:accent6>
      <a:hlink>
        <a:srgbClr val="2364D7"/>
      </a:hlink>
      <a:folHlink>
        <a:srgbClr val="F4B4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1268</Words>
  <Application>Microsoft Macintosh PowerPoint</Application>
  <PresentationFormat>On-screen Show (16:9)</PresentationFormat>
  <Paragraphs>242</Paragraphs>
  <Slides>44</Slides>
  <Notes>33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6" baseType="lpstr">
      <vt:lpstr>Arial</vt:lpstr>
      <vt:lpstr>Calibri</vt:lpstr>
      <vt:lpstr>Consolas</vt:lpstr>
      <vt:lpstr>Courier New</vt:lpstr>
      <vt:lpstr>Inconsolata</vt:lpstr>
      <vt:lpstr>Open Sans</vt:lpstr>
      <vt:lpstr>Proxima Nova</vt:lpstr>
      <vt:lpstr>Roboto</vt:lpstr>
      <vt:lpstr>Roboto Condensed</vt:lpstr>
      <vt:lpstr>Segoe Light</vt:lpstr>
      <vt:lpstr>Custom Theme</vt:lpstr>
      <vt:lpstr>1_Custom Theme</vt:lpstr>
      <vt:lpstr>PowerPoint Presentation</vt:lpstr>
      <vt:lpstr>The future of web standards: from Web Components to WebAssembly</vt:lpstr>
      <vt:lpstr>PowerPoint Presentation</vt:lpstr>
      <vt:lpstr>PowerPoint Presentation</vt:lpstr>
      <vt:lpstr>AGENDA</vt:lpstr>
      <vt:lpstr>1. NETWORKING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DEMO: HTTP/2</vt:lpstr>
      <vt:lpstr>2. RUNTIME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DEMO: WebAssembly &amp; ASM.js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DEMO: EcmaScript 2015/2016</vt:lpstr>
      <vt:lpstr>3. USER INTERFACE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DEMO: Web Components</vt:lpstr>
      <vt:lpstr>AGENDA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Viewability and you!</dc:title>
  <cp:lastModifiedBy>Sergey Pugachev</cp:lastModifiedBy>
  <cp:revision>90</cp:revision>
  <dcterms:modified xsi:type="dcterms:W3CDTF">2015-10-27T18:08:57Z</dcterms:modified>
</cp:coreProperties>
</file>